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332" r:id="rId2"/>
    <p:sldId id="331" r:id="rId3"/>
    <p:sldId id="294" r:id="rId4"/>
    <p:sldId id="296" r:id="rId5"/>
    <p:sldId id="334" r:id="rId6"/>
    <p:sldId id="335" r:id="rId7"/>
    <p:sldId id="336" r:id="rId8"/>
    <p:sldId id="337" r:id="rId9"/>
  </p:sldIdLst>
  <p:sldSz cx="12192000" cy="6858000"/>
  <p:notesSz cx="6797675" cy="9926638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F6BB00"/>
    <a:srgbClr val="FFD85B"/>
    <a:srgbClr val="FFDA65"/>
    <a:srgbClr val="FFD966"/>
    <a:srgbClr val="FFD979"/>
    <a:srgbClr val="CCFFCC"/>
    <a:srgbClr val="CCECFF"/>
    <a:srgbClr val="99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7" autoAdjust="0"/>
    <p:restoredTop sz="86405" autoAdjust="0"/>
  </p:normalViewPr>
  <p:slideViewPr>
    <p:cSldViewPr snapToGrid="0">
      <p:cViewPr varScale="1">
        <p:scale>
          <a:sx n="57" d="100"/>
          <a:sy n="57" d="100"/>
        </p:scale>
        <p:origin x="288" y="3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45" d="100"/>
        <a:sy n="4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6A80082-FCA6-4488-A083-6F18199C0C92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9A603E05-9409-44E5-B443-71A2917CB971}">
      <dgm:prSet phldrT="[Texto]" custT="1"/>
      <dgm:spPr>
        <a:solidFill>
          <a:schemeClr val="accent2">
            <a:lumMod val="75000"/>
          </a:schemeClr>
        </a:solidFill>
      </dgm:spPr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1200"/>
            </a:spcAft>
          </a:pPr>
          <a:r>
            <a:rPr lang="pt-BR" sz="2800" b="1" dirty="0">
              <a:solidFill>
                <a:schemeClr val="bg1"/>
              </a:solidFill>
              <a:latin typeface="Abadi" panose="020B0604020104020204" pitchFamily="34" charset="0"/>
            </a:rPr>
            <a:t>Crianças</a:t>
          </a:r>
        </a:p>
      </dgm:t>
    </dgm:pt>
    <dgm:pt modelId="{A28D0B39-4937-4695-BF82-5602DC9AB1D0}" type="parTrans" cxnId="{2F37E32C-64AB-46F6-84C2-C2E09D34F243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1200"/>
            </a:spcAft>
          </a:pPr>
          <a:endParaRPr lang="pt-BR">
            <a:latin typeface="Abadi" panose="020B0604020104020204" pitchFamily="34" charset="0"/>
          </a:endParaRPr>
        </a:p>
      </dgm:t>
    </dgm:pt>
    <dgm:pt modelId="{9CEA21D6-808D-4633-AECF-50AE975B61C8}" type="sibTrans" cxnId="{2F37E32C-64AB-46F6-84C2-C2E09D34F243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1200"/>
            </a:spcAft>
          </a:pPr>
          <a:endParaRPr lang="pt-BR">
            <a:latin typeface="Abadi" panose="020B0604020104020204" pitchFamily="34" charset="0"/>
          </a:endParaRPr>
        </a:p>
      </dgm:t>
    </dgm:pt>
    <dgm:pt modelId="{51C0DA2F-38C8-438C-8993-9718ADC483B6}">
      <dgm:prSet phldrT="[Texto]"/>
      <dgm:spPr>
        <a:solidFill>
          <a:srgbClr val="CCFFCC">
            <a:alpha val="69804"/>
          </a:srgbClr>
        </a:solidFill>
      </dgm:spPr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1200"/>
            </a:spcAft>
          </a:pPr>
          <a:r>
            <a:rPr lang="pt-BR" dirty="0">
              <a:latin typeface="Abadi" panose="020B0604020104020204" pitchFamily="34" charset="0"/>
            </a:rPr>
            <a:t>Melhor QI</a:t>
          </a:r>
        </a:p>
      </dgm:t>
    </dgm:pt>
    <dgm:pt modelId="{46B530ED-38B4-4F7A-BEEC-8C88CECE2AA5}" type="parTrans" cxnId="{872DBFF2-B130-465C-A30B-DE336F64F297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1200"/>
            </a:spcAft>
          </a:pPr>
          <a:endParaRPr lang="pt-BR">
            <a:latin typeface="Abadi" panose="020B0604020104020204" pitchFamily="34" charset="0"/>
          </a:endParaRPr>
        </a:p>
      </dgm:t>
    </dgm:pt>
    <dgm:pt modelId="{D1DA1CAE-D127-4BF6-B17A-F9F978B94214}" type="sibTrans" cxnId="{872DBFF2-B130-465C-A30B-DE336F64F297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1200"/>
            </a:spcAft>
          </a:pPr>
          <a:endParaRPr lang="pt-BR">
            <a:latin typeface="Abadi" panose="020B0604020104020204" pitchFamily="34" charset="0"/>
          </a:endParaRPr>
        </a:p>
      </dgm:t>
    </dgm:pt>
    <dgm:pt modelId="{1FC47940-26AC-4C13-BBF5-BA0144087D7D}">
      <dgm:prSet phldrT="[Texto]" custT="1"/>
      <dgm:spPr>
        <a:solidFill>
          <a:schemeClr val="accent2">
            <a:lumMod val="75000"/>
          </a:schemeClr>
        </a:solidFill>
      </dgm:spPr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1200"/>
            </a:spcAft>
          </a:pPr>
          <a:r>
            <a:rPr lang="pt-BR" sz="2800" b="1" dirty="0">
              <a:solidFill>
                <a:schemeClr val="bg1"/>
              </a:solidFill>
              <a:latin typeface="Abadi" panose="020B0604020104020204" pitchFamily="34" charset="0"/>
            </a:rPr>
            <a:t>Mulheres</a:t>
          </a:r>
        </a:p>
      </dgm:t>
    </dgm:pt>
    <dgm:pt modelId="{49D2CE7B-F147-48FD-91D6-4E9D3020908C}" type="parTrans" cxnId="{FFA012CC-119A-4E96-95A6-042EAF2FF263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1200"/>
            </a:spcAft>
          </a:pPr>
          <a:endParaRPr lang="pt-BR">
            <a:latin typeface="Abadi" panose="020B0604020104020204" pitchFamily="34" charset="0"/>
          </a:endParaRPr>
        </a:p>
      </dgm:t>
    </dgm:pt>
    <dgm:pt modelId="{D027A49C-C68E-431C-A573-5FC2FDD65FAE}" type="sibTrans" cxnId="{FFA012CC-119A-4E96-95A6-042EAF2FF263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1200"/>
            </a:spcAft>
          </a:pPr>
          <a:endParaRPr lang="pt-BR">
            <a:latin typeface="Abadi" panose="020B0604020104020204" pitchFamily="34" charset="0"/>
          </a:endParaRPr>
        </a:p>
      </dgm:t>
    </dgm:pt>
    <dgm:pt modelId="{994E7E38-F8FB-4853-8FC8-939B03786BC3}">
      <dgm:prSet phldrT="[Texto]"/>
      <dgm:spPr>
        <a:solidFill>
          <a:schemeClr val="accent2">
            <a:lumMod val="75000"/>
          </a:schemeClr>
        </a:solidFill>
      </dgm:spPr>
      <dgm:t>
        <a:bodyPr/>
        <a:lstStyle/>
        <a:p>
          <a:pPr algn="l">
            <a:lnSpc>
              <a:spcPct val="100000"/>
            </a:lnSpc>
            <a:spcBef>
              <a:spcPts val="0"/>
            </a:spcBef>
            <a:spcAft>
              <a:spcPts val="1200"/>
            </a:spcAft>
          </a:pPr>
          <a:r>
            <a:rPr lang="pt-BR" b="1" dirty="0">
              <a:latin typeface="Abadi" panose="020B0604020104020204" pitchFamily="34" charset="0"/>
            </a:rPr>
            <a:t>Sociedade e planeta</a:t>
          </a:r>
        </a:p>
      </dgm:t>
    </dgm:pt>
    <dgm:pt modelId="{A301C804-6AFC-4411-95B6-036A1E390C5A}" type="parTrans" cxnId="{AF59A501-80E5-4FFA-B418-9F04A07D09FC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1200"/>
            </a:spcAft>
          </a:pPr>
          <a:endParaRPr lang="pt-BR">
            <a:latin typeface="Abadi" panose="020B0604020104020204" pitchFamily="34" charset="0"/>
          </a:endParaRPr>
        </a:p>
      </dgm:t>
    </dgm:pt>
    <dgm:pt modelId="{F1B2051D-0289-44EF-A9B6-87A095A43D47}" type="sibTrans" cxnId="{AF59A501-80E5-4FFA-B418-9F04A07D09FC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1200"/>
            </a:spcAft>
          </a:pPr>
          <a:endParaRPr lang="pt-BR">
            <a:latin typeface="Abadi" panose="020B0604020104020204" pitchFamily="34" charset="0"/>
          </a:endParaRPr>
        </a:p>
      </dgm:t>
    </dgm:pt>
    <dgm:pt modelId="{9BCF8F5E-B0F3-4913-ACEE-5FA87561BEE4}">
      <dgm:prSet phldrT="[Texto]" custT="1"/>
      <dgm:spPr>
        <a:solidFill>
          <a:srgbClr val="CCFFCC">
            <a:alpha val="90000"/>
          </a:srgbClr>
        </a:solidFill>
      </dgm:spPr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1200"/>
            </a:spcAft>
          </a:pPr>
          <a:r>
            <a:rPr lang="pt-BR" sz="2400" dirty="0">
              <a:latin typeface="Abadi" panose="020B0604020104020204" pitchFamily="34" charset="0"/>
            </a:rPr>
            <a:t>LM natural, sustentável e renovável</a:t>
          </a:r>
        </a:p>
      </dgm:t>
    </dgm:pt>
    <dgm:pt modelId="{50EB24D4-05D2-4368-9945-B39533C487C8}" type="parTrans" cxnId="{F21C3ABC-2AAA-4652-9CBA-43544F6502A0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1200"/>
            </a:spcAft>
          </a:pPr>
          <a:endParaRPr lang="pt-BR">
            <a:latin typeface="Abadi" panose="020B0604020104020204" pitchFamily="34" charset="0"/>
          </a:endParaRPr>
        </a:p>
      </dgm:t>
    </dgm:pt>
    <dgm:pt modelId="{CDF81750-469F-4867-B1CD-78A225FDD9F7}" type="sibTrans" cxnId="{F21C3ABC-2AAA-4652-9CBA-43544F6502A0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1200"/>
            </a:spcAft>
          </a:pPr>
          <a:endParaRPr lang="pt-BR">
            <a:latin typeface="Abadi" panose="020B0604020104020204" pitchFamily="34" charset="0"/>
          </a:endParaRPr>
        </a:p>
      </dgm:t>
    </dgm:pt>
    <dgm:pt modelId="{FB246BCB-2FAD-47AE-8169-D9DB4F7D2FAC}">
      <dgm:prSet phldrT="[Texto]" custT="1"/>
      <dgm:spPr>
        <a:solidFill>
          <a:srgbClr val="CCFFCC">
            <a:alpha val="90000"/>
          </a:srgbClr>
        </a:solidFill>
      </dgm:spPr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1200"/>
            </a:spcAft>
          </a:pPr>
          <a:r>
            <a:rPr lang="pt-BR" sz="2400" dirty="0">
              <a:latin typeface="Abadi" panose="020B0604020104020204" pitchFamily="34" charset="0"/>
            </a:rPr>
            <a:t>Economias ao sistema de saúde</a:t>
          </a:r>
        </a:p>
      </dgm:t>
    </dgm:pt>
    <dgm:pt modelId="{5E9A5CAF-5B71-447A-BB5C-FA351EA2ADFB}" type="parTrans" cxnId="{FA4359C3-75C9-4B17-9947-4CDDC53F0EA7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1200"/>
            </a:spcAft>
          </a:pPr>
          <a:endParaRPr lang="pt-BR">
            <a:latin typeface="Abadi" panose="020B0604020104020204" pitchFamily="34" charset="0"/>
          </a:endParaRPr>
        </a:p>
      </dgm:t>
    </dgm:pt>
    <dgm:pt modelId="{8E822C70-BBD8-48F1-BB3D-C83AE489C707}" type="sibTrans" cxnId="{FA4359C3-75C9-4B17-9947-4CDDC53F0EA7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1200"/>
            </a:spcAft>
          </a:pPr>
          <a:endParaRPr lang="pt-BR">
            <a:latin typeface="Abadi" panose="020B0604020104020204" pitchFamily="34" charset="0"/>
          </a:endParaRPr>
        </a:p>
      </dgm:t>
    </dgm:pt>
    <dgm:pt modelId="{30F10B48-F315-488E-B475-1D0244723FC1}">
      <dgm:prSet phldrT="[Texto]"/>
      <dgm:spPr>
        <a:solidFill>
          <a:srgbClr val="CCFFCC">
            <a:alpha val="69804"/>
          </a:srgbClr>
        </a:solidFill>
      </dgm:spPr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1200"/>
            </a:spcAft>
          </a:pPr>
          <a:endParaRPr lang="pt-BR" dirty="0">
            <a:latin typeface="Abadi" panose="020B0604020104020204" pitchFamily="34" charset="0"/>
          </a:endParaRPr>
        </a:p>
      </dgm:t>
    </dgm:pt>
    <dgm:pt modelId="{B7F9E89F-1DB7-4260-A945-EE705DED5007}" type="parTrans" cxnId="{3E28DF63-82C9-41E3-9AE1-7651E5431160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1200"/>
            </a:spcAft>
          </a:pPr>
          <a:endParaRPr lang="pt-BR">
            <a:latin typeface="Abadi" panose="020B0604020104020204" pitchFamily="34" charset="0"/>
          </a:endParaRPr>
        </a:p>
      </dgm:t>
    </dgm:pt>
    <dgm:pt modelId="{07C6C5CE-104D-460D-99DB-899C0CC4C266}" type="sibTrans" cxnId="{3E28DF63-82C9-41E3-9AE1-7651E5431160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1200"/>
            </a:spcAft>
          </a:pPr>
          <a:endParaRPr lang="pt-BR">
            <a:latin typeface="Abadi" panose="020B0604020104020204" pitchFamily="34" charset="0"/>
          </a:endParaRPr>
        </a:p>
      </dgm:t>
    </dgm:pt>
    <dgm:pt modelId="{6246A20F-7352-44D6-B56A-6DB0FD7498FD}">
      <dgm:prSet phldrT="[Texto]"/>
      <dgm:spPr>
        <a:solidFill>
          <a:srgbClr val="CCFFCC">
            <a:alpha val="69804"/>
          </a:srgbClr>
        </a:solidFill>
      </dgm:spPr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1200"/>
            </a:spcAft>
          </a:pPr>
          <a:endParaRPr lang="pt-BR" dirty="0">
            <a:latin typeface="Abadi" panose="020B0604020104020204" pitchFamily="34" charset="0"/>
          </a:endParaRPr>
        </a:p>
      </dgm:t>
    </dgm:pt>
    <dgm:pt modelId="{BD540D89-BDC0-4F4D-99D6-7C0B8D77AAEA}" type="parTrans" cxnId="{669A7BDB-4E05-48C8-9C06-CA635A3DE6C6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1200"/>
            </a:spcAft>
          </a:pPr>
          <a:endParaRPr lang="pt-BR">
            <a:latin typeface="Abadi" panose="020B0604020104020204" pitchFamily="34" charset="0"/>
          </a:endParaRPr>
        </a:p>
      </dgm:t>
    </dgm:pt>
    <dgm:pt modelId="{88AB9D26-8971-436C-B47D-943FD540E083}" type="sibTrans" cxnId="{669A7BDB-4E05-48C8-9C06-CA635A3DE6C6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1200"/>
            </a:spcAft>
          </a:pPr>
          <a:endParaRPr lang="pt-BR">
            <a:latin typeface="Abadi" panose="020B0604020104020204" pitchFamily="34" charset="0"/>
          </a:endParaRPr>
        </a:p>
      </dgm:t>
    </dgm:pt>
    <dgm:pt modelId="{E558EE1A-8F4B-40A6-A61B-4C45190F5F2C}">
      <dgm:prSet phldrT="[Texto]"/>
      <dgm:spPr>
        <a:solidFill>
          <a:srgbClr val="CCFFCC">
            <a:alpha val="69804"/>
          </a:srgbClr>
        </a:solidFill>
      </dgm:spPr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1200"/>
            </a:spcAft>
          </a:pPr>
          <a:r>
            <a:rPr lang="pt-BR" dirty="0">
              <a:latin typeface="Abadi" panose="020B0604020104020204" pitchFamily="34" charset="0"/>
            </a:rPr>
            <a:t>Prevenção de doenças infecciosas e DCNT</a:t>
          </a:r>
        </a:p>
      </dgm:t>
    </dgm:pt>
    <dgm:pt modelId="{9EED03C9-ABCB-4844-81C8-D7614DD7FCC1}" type="parTrans" cxnId="{C351A67D-811D-4AC0-8336-31292E431D7A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1200"/>
            </a:spcAft>
          </a:pPr>
          <a:endParaRPr lang="pt-BR">
            <a:latin typeface="Abadi" panose="020B0604020104020204" pitchFamily="34" charset="0"/>
          </a:endParaRPr>
        </a:p>
      </dgm:t>
    </dgm:pt>
    <dgm:pt modelId="{9653522D-1F05-4D45-BE70-C2D11BECE901}" type="sibTrans" cxnId="{C351A67D-811D-4AC0-8336-31292E431D7A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1200"/>
            </a:spcAft>
          </a:pPr>
          <a:endParaRPr lang="pt-BR">
            <a:latin typeface="Abadi" panose="020B0604020104020204" pitchFamily="34" charset="0"/>
          </a:endParaRPr>
        </a:p>
      </dgm:t>
    </dgm:pt>
    <dgm:pt modelId="{C2542B87-769E-493D-B890-4654478E15F1}">
      <dgm:prSet phldrT="[Texto]"/>
      <dgm:spPr>
        <a:solidFill>
          <a:srgbClr val="CCFFCC">
            <a:alpha val="69804"/>
          </a:srgbClr>
        </a:solidFill>
      </dgm:spPr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1200"/>
            </a:spcAft>
          </a:pPr>
          <a:r>
            <a:rPr lang="pt-BR" dirty="0">
              <a:latin typeface="Abadi" panose="020B0604020104020204" pitchFamily="34" charset="0"/>
            </a:rPr>
            <a:t>Microbiota</a:t>
          </a:r>
        </a:p>
      </dgm:t>
    </dgm:pt>
    <dgm:pt modelId="{B5AC2763-C4FE-45C3-BB89-6016B1363217}" type="parTrans" cxnId="{18B17582-C1B9-4BC5-A646-6C7FF0FC2EEC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1200"/>
            </a:spcAft>
          </a:pPr>
          <a:endParaRPr lang="pt-BR">
            <a:latin typeface="Abadi" panose="020B0604020104020204" pitchFamily="34" charset="0"/>
          </a:endParaRPr>
        </a:p>
      </dgm:t>
    </dgm:pt>
    <dgm:pt modelId="{68093035-25AA-4440-B368-999F299DB2F4}" type="sibTrans" cxnId="{18B17582-C1B9-4BC5-A646-6C7FF0FC2EEC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1200"/>
            </a:spcAft>
          </a:pPr>
          <a:endParaRPr lang="pt-BR">
            <a:latin typeface="Abadi" panose="020B0604020104020204" pitchFamily="34" charset="0"/>
          </a:endParaRPr>
        </a:p>
      </dgm:t>
    </dgm:pt>
    <dgm:pt modelId="{2DB3A06A-7077-4F9E-AB38-072A5EE0985F}">
      <dgm:prSet phldrT="[Texto]"/>
      <dgm:spPr>
        <a:solidFill>
          <a:srgbClr val="CCFFCC">
            <a:alpha val="69804"/>
          </a:srgbClr>
        </a:solidFill>
      </dgm:spPr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1200"/>
            </a:spcAft>
          </a:pPr>
          <a:r>
            <a:rPr lang="pt-BR" dirty="0">
              <a:latin typeface="Abadi" panose="020B0604020104020204" pitchFamily="34" charset="0"/>
            </a:rPr>
            <a:t>Hábitos saudáveis</a:t>
          </a:r>
        </a:p>
      </dgm:t>
    </dgm:pt>
    <dgm:pt modelId="{709455AD-2BBD-4EFC-A324-8D60B5B22DAA}" type="parTrans" cxnId="{46BD27A4-DC3C-4109-AF94-D5425118C166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1200"/>
            </a:spcAft>
          </a:pPr>
          <a:endParaRPr lang="pt-BR">
            <a:latin typeface="Abadi" panose="020B0604020104020204" pitchFamily="34" charset="0"/>
          </a:endParaRPr>
        </a:p>
      </dgm:t>
    </dgm:pt>
    <dgm:pt modelId="{C0F86CEC-D74F-44EE-A17D-7DA8405E0DE1}" type="sibTrans" cxnId="{46BD27A4-DC3C-4109-AF94-D5425118C166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1200"/>
            </a:spcAft>
          </a:pPr>
          <a:endParaRPr lang="pt-BR">
            <a:latin typeface="Abadi" panose="020B0604020104020204" pitchFamily="34" charset="0"/>
          </a:endParaRPr>
        </a:p>
      </dgm:t>
    </dgm:pt>
    <dgm:pt modelId="{64127AC6-C584-4FBE-9152-209E6C9F0728}">
      <dgm:prSet phldrT="[Texto]"/>
      <dgm:spPr>
        <a:solidFill>
          <a:srgbClr val="CCFFCC">
            <a:alpha val="90000"/>
          </a:srgbClr>
        </a:solidFill>
      </dgm:spPr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1200"/>
            </a:spcAft>
          </a:pPr>
          <a:r>
            <a:rPr lang="pt-BR" dirty="0">
              <a:latin typeface="Abadi" panose="020B0604020104020204" pitchFamily="34" charset="0"/>
            </a:rPr>
            <a:t>Fortalece o vínculo</a:t>
          </a:r>
        </a:p>
      </dgm:t>
    </dgm:pt>
    <dgm:pt modelId="{4E75B7D6-D54A-4C49-9144-E27EBD42BFC5}" type="parTrans" cxnId="{1D6F9FA0-883D-490D-88E5-2858508893E0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1200"/>
            </a:spcAft>
          </a:pPr>
          <a:endParaRPr lang="pt-BR">
            <a:latin typeface="Abadi" panose="020B0604020104020204" pitchFamily="34" charset="0"/>
          </a:endParaRPr>
        </a:p>
      </dgm:t>
    </dgm:pt>
    <dgm:pt modelId="{A275647F-1434-4E92-9DFD-59B889251BF5}" type="sibTrans" cxnId="{1D6F9FA0-883D-490D-88E5-2858508893E0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1200"/>
            </a:spcAft>
          </a:pPr>
          <a:endParaRPr lang="pt-BR">
            <a:latin typeface="Abadi" panose="020B0604020104020204" pitchFamily="34" charset="0"/>
          </a:endParaRPr>
        </a:p>
      </dgm:t>
    </dgm:pt>
    <dgm:pt modelId="{22BA3178-22C3-4D39-9B49-D7760BCC64C6}">
      <dgm:prSet phldrT="[Texto]"/>
      <dgm:spPr>
        <a:solidFill>
          <a:srgbClr val="CCFFCC">
            <a:alpha val="90000"/>
          </a:srgbClr>
        </a:solidFill>
      </dgm:spPr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1200"/>
            </a:spcAft>
          </a:pPr>
          <a:r>
            <a:rPr lang="pt-BR" dirty="0">
              <a:latin typeface="Abadi" panose="020B0604020104020204" pitchFamily="34" charset="0"/>
            </a:rPr>
            <a:t>Menor risco de DB, HA</a:t>
          </a:r>
        </a:p>
      </dgm:t>
    </dgm:pt>
    <dgm:pt modelId="{D34643DE-6DB3-46B8-BBEE-6BF3AF228858}" type="parTrans" cxnId="{4E5A2D4D-6562-43B3-9D97-62038C860FAC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1200"/>
            </a:spcAft>
          </a:pPr>
          <a:endParaRPr lang="pt-BR">
            <a:latin typeface="Abadi" panose="020B0604020104020204" pitchFamily="34" charset="0"/>
          </a:endParaRPr>
        </a:p>
      </dgm:t>
    </dgm:pt>
    <dgm:pt modelId="{EDF1757E-1873-4CCD-9FB3-BB389F97D432}" type="sibTrans" cxnId="{4E5A2D4D-6562-43B3-9D97-62038C860FAC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1200"/>
            </a:spcAft>
          </a:pPr>
          <a:endParaRPr lang="pt-BR">
            <a:latin typeface="Abadi" panose="020B0604020104020204" pitchFamily="34" charset="0"/>
          </a:endParaRPr>
        </a:p>
      </dgm:t>
    </dgm:pt>
    <dgm:pt modelId="{001956EC-1522-4051-8DBC-FB1DF3F8F45B}">
      <dgm:prSet phldrT="[Texto]"/>
      <dgm:spPr>
        <a:solidFill>
          <a:srgbClr val="CCFFCC">
            <a:alpha val="90000"/>
          </a:srgbClr>
        </a:solidFill>
      </dgm:spPr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1200"/>
            </a:spcAft>
          </a:pPr>
          <a:r>
            <a:rPr lang="pt-BR" dirty="0">
              <a:latin typeface="Abadi" panose="020B0604020104020204" pitchFamily="34" charset="0"/>
            </a:rPr>
            <a:t>Melhor recuperação do peso</a:t>
          </a:r>
        </a:p>
      </dgm:t>
    </dgm:pt>
    <dgm:pt modelId="{D25A4003-96C1-4DD3-9918-33C0E12E6531}" type="parTrans" cxnId="{6AEC1858-1021-4314-A79F-63B42C5F7E75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1200"/>
            </a:spcAft>
          </a:pPr>
          <a:endParaRPr lang="pt-BR">
            <a:latin typeface="Abadi" panose="020B0604020104020204" pitchFamily="34" charset="0"/>
          </a:endParaRPr>
        </a:p>
      </dgm:t>
    </dgm:pt>
    <dgm:pt modelId="{210E47E6-548D-42BD-B0FB-9013EE0117F5}" type="sibTrans" cxnId="{6AEC1858-1021-4314-A79F-63B42C5F7E75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1200"/>
            </a:spcAft>
          </a:pPr>
          <a:endParaRPr lang="pt-BR">
            <a:latin typeface="Abadi" panose="020B0604020104020204" pitchFamily="34" charset="0"/>
          </a:endParaRPr>
        </a:p>
      </dgm:t>
    </dgm:pt>
    <dgm:pt modelId="{EE59D3F6-7B80-410E-8318-F1A8670DB107}">
      <dgm:prSet phldrT="[Texto]"/>
      <dgm:spPr>
        <a:solidFill>
          <a:srgbClr val="CCFFCC">
            <a:alpha val="90000"/>
          </a:srgbClr>
        </a:solidFill>
      </dgm:spPr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1200"/>
            </a:spcAft>
          </a:pPr>
          <a:r>
            <a:rPr lang="pt-BR" dirty="0">
              <a:latin typeface="Abadi" panose="020B0604020104020204" pitchFamily="34" charset="0"/>
            </a:rPr>
            <a:t>Melhora pós parto</a:t>
          </a:r>
        </a:p>
      </dgm:t>
    </dgm:pt>
    <dgm:pt modelId="{3242D2DF-7AEC-47BA-9C02-A0378E2FC8BE}" type="parTrans" cxnId="{264407AC-DCDA-4081-BEBB-ADA6D080B9E3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1200"/>
            </a:spcAft>
          </a:pPr>
          <a:endParaRPr lang="pt-BR">
            <a:latin typeface="Abadi" panose="020B0604020104020204" pitchFamily="34" charset="0"/>
          </a:endParaRPr>
        </a:p>
      </dgm:t>
    </dgm:pt>
    <dgm:pt modelId="{C55FCAD4-447B-4206-B515-705151A759B9}" type="sibTrans" cxnId="{264407AC-DCDA-4081-BEBB-ADA6D080B9E3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1200"/>
            </a:spcAft>
          </a:pPr>
          <a:endParaRPr lang="pt-BR">
            <a:latin typeface="Abadi" panose="020B0604020104020204" pitchFamily="34" charset="0"/>
          </a:endParaRPr>
        </a:p>
      </dgm:t>
    </dgm:pt>
    <dgm:pt modelId="{5767FE68-5F46-4908-8A19-18E6B28A0977}">
      <dgm:prSet phldrT="[Texto]"/>
      <dgm:spPr>
        <a:solidFill>
          <a:srgbClr val="CCFFCC">
            <a:alpha val="90000"/>
          </a:srgbClr>
        </a:solidFill>
      </dgm:spPr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1200"/>
            </a:spcAft>
          </a:pPr>
          <a:r>
            <a:rPr lang="pt-BR" dirty="0">
              <a:latin typeface="Abadi" panose="020B0604020104020204" pitchFamily="34" charset="0"/>
            </a:rPr>
            <a:t>Economia e praticidade</a:t>
          </a:r>
        </a:p>
      </dgm:t>
    </dgm:pt>
    <dgm:pt modelId="{6BC03069-9AE5-4C9F-BDC4-8AE5BD9784CD}" type="parTrans" cxnId="{CDFE1A5B-3FF0-4DFC-91B8-C4C6A544A38D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1200"/>
            </a:spcAft>
          </a:pPr>
          <a:endParaRPr lang="pt-BR">
            <a:latin typeface="Abadi" panose="020B0604020104020204" pitchFamily="34" charset="0"/>
          </a:endParaRPr>
        </a:p>
      </dgm:t>
    </dgm:pt>
    <dgm:pt modelId="{B42808E1-D91C-4B38-882E-590EF02F8614}" type="sibTrans" cxnId="{CDFE1A5B-3FF0-4DFC-91B8-C4C6A544A38D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1200"/>
            </a:spcAft>
          </a:pPr>
          <a:endParaRPr lang="pt-BR">
            <a:latin typeface="Abadi" panose="020B0604020104020204" pitchFamily="34" charset="0"/>
          </a:endParaRPr>
        </a:p>
      </dgm:t>
    </dgm:pt>
    <dgm:pt modelId="{64C59FF5-0637-4F6A-AB57-587C15301D98}">
      <dgm:prSet phldrT="[Texto]" custT="1"/>
      <dgm:spPr>
        <a:solidFill>
          <a:srgbClr val="CCFFCC">
            <a:alpha val="90000"/>
          </a:srgbClr>
        </a:solidFill>
      </dgm:spPr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1200"/>
            </a:spcAft>
          </a:pPr>
          <a:r>
            <a:rPr lang="pt-BR" sz="2400" dirty="0">
              <a:latin typeface="Abadi" panose="020B0604020104020204" pitchFamily="34" charset="0"/>
            </a:rPr>
            <a:t>Melhor nutrição, saúde e educação</a:t>
          </a:r>
        </a:p>
      </dgm:t>
    </dgm:pt>
    <dgm:pt modelId="{FF676BB9-45CA-49DD-B8E9-7B46CA978C5C}" type="parTrans" cxnId="{15D0B1E8-05DD-4DCB-A20D-CDA4CBF2EFC3}">
      <dgm:prSet/>
      <dgm:spPr/>
      <dgm:t>
        <a:bodyPr/>
        <a:lstStyle/>
        <a:p>
          <a:endParaRPr lang="pt-BR">
            <a:latin typeface="Abadi" panose="020B0604020104020204" pitchFamily="34" charset="0"/>
          </a:endParaRPr>
        </a:p>
      </dgm:t>
    </dgm:pt>
    <dgm:pt modelId="{6F4EA2C1-CBBC-40B4-9F41-E4FD8D3950ED}" type="sibTrans" cxnId="{15D0B1E8-05DD-4DCB-A20D-CDA4CBF2EFC3}">
      <dgm:prSet/>
      <dgm:spPr/>
      <dgm:t>
        <a:bodyPr/>
        <a:lstStyle/>
        <a:p>
          <a:endParaRPr lang="pt-BR">
            <a:latin typeface="Abadi" panose="020B0604020104020204" pitchFamily="34" charset="0"/>
          </a:endParaRPr>
        </a:p>
      </dgm:t>
    </dgm:pt>
    <dgm:pt modelId="{1A2CD5A3-D409-4947-8810-D19D6D3A163C}">
      <dgm:prSet phldrT="[Texto]"/>
      <dgm:spPr>
        <a:solidFill>
          <a:srgbClr val="CCFFCC">
            <a:alpha val="90000"/>
          </a:srgbClr>
        </a:solidFill>
      </dgm:spPr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1200"/>
            </a:spcAft>
          </a:pPr>
          <a:endParaRPr lang="pt-BR" dirty="0">
            <a:latin typeface="Abadi" panose="020B0604020104020204" pitchFamily="34" charset="0"/>
          </a:endParaRPr>
        </a:p>
      </dgm:t>
    </dgm:pt>
    <dgm:pt modelId="{A8032945-C7EF-4260-9D90-2975ED2C22A2}" type="parTrans" cxnId="{27DF72F7-057D-4314-9379-E46BBB063B00}">
      <dgm:prSet/>
      <dgm:spPr/>
      <dgm:t>
        <a:bodyPr/>
        <a:lstStyle/>
        <a:p>
          <a:endParaRPr lang="pt-BR">
            <a:latin typeface="Abadi" panose="020B0604020104020204" pitchFamily="34" charset="0"/>
          </a:endParaRPr>
        </a:p>
      </dgm:t>
    </dgm:pt>
    <dgm:pt modelId="{A0A23D0F-6929-47CA-8365-26B947115331}" type="sibTrans" cxnId="{27DF72F7-057D-4314-9379-E46BBB063B00}">
      <dgm:prSet/>
      <dgm:spPr/>
      <dgm:t>
        <a:bodyPr/>
        <a:lstStyle/>
        <a:p>
          <a:endParaRPr lang="pt-BR">
            <a:latin typeface="Abadi" panose="020B0604020104020204" pitchFamily="34" charset="0"/>
          </a:endParaRPr>
        </a:p>
      </dgm:t>
    </dgm:pt>
    <dgm:pt modelId="{8190FADE-E4F6-4DD9-83D6-A5FD0F852B4C}">
      <dgm:prSet phldrT="[Texto]"/>
      <dgm:spPr>
        <a:solidFill>
          <a:srgbClr val="CCFFCC">
            <a:alpha val="69804"/>
          </a:srgbClr>
        </a:solidFill>
      </dgm:spPr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1200"/>
            </a:spcAft>
          </a:pPr>
          <a:endParaRPr lang="pt-BR" dirty="0">
            <a:latin typeface="Abadi" panose="020B0604020104020204" pitchFamily="34" charset="0"/>
          </a:endParaRPr>
        </a:p>
      </dgm:t>
    </dgm:pt>
    <dgm:pt modelId="{B6F254DF-AD02-45DA-AFAA-9F2F1917CE39}" type="parTrans" cxnId="{13A215F7-33D0-40C0-96B7-4D532896566F}">
      <dgm:prSet/>
      <dgm:spPr/>
      <dgm:t>
        <a:bodyPr/>
        <a:lstStyle/>
        <a:p>
          <a:endParaRPr lang="pt-BR">
            <a:latin typeface="Abadi" panose="020B0604020104020204" pitchFamily="34" charset="0"/>
          </a:endParaRPr>
        </a:p>
      </dgm:t>
    </dgm:pt>
    <dgm:pt modelId="{C76CDF61-E5D3-4E3C-B30F-ADC3E44D3AED}" type="sibTrans" cxnId="{13A215F7-33D0-40C0-96B7-4D532896566F}">
      <dgm:prSet/>
      <dgm:spPr/>
      <dgm:t>
        <a:bodyPr/>
        <a:lstStyle/>
        <a:p>
          <a:endParaRPr lang="pt-BR">
            <a:latin typeface="Abadi" panose="020B0604020104020204" pitchFamily="34" charset="0"/>
          </a:endParaRPr>
        </a:p>
      </dgm:t>
    </dgm:pt>
    <dgm:pt modelId="{5F66EFC7-AFDB-4D97-B0DF-4C737BDC4F3C}">
      <dgm:prSet phldrT="[Texto]" custT="1"/>
      <dgm:spPr>
        <a:solidFill>
          <a:srgbClr val="CCFFCC">
            <a:alpha val="90000"/>
          </a:srgbClr>
        </a:solidFill>
      </dgm:spPr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1200"/>
            </a:spcAft>
          </a:pPr>
          <a:r>
            <a:rPr lang="pt-BR" sz="2400" dirty="0">
              <a:latin typeface="Abadi" panose="020B0604020104020204" pitchFamily="34" charset="0"/>
            </a:rPr>
            <a:t>Não gera resíduo, uso racional dos recursos naturais</a:t>
          </a:r>
        </a:p>
      </dgm:t>
    </dgm:pt>
    <dgm:pt modelId="{22DA8128-D362-47DE-9655-4E806D68A7EC}" type="parTrans" cxnId="{D8B3CD6C-7BF4-45AC-AE6E-923C507DE223}">
      <dgm:prSet/>
      <dgm:spPr/>
      <dgm:t>
        <a:bodyPr/>
        <a:lstStyle/>
        <a:p>
          <a:endParaRPr lang="pt-BR">
            <a:latin typeface="Abadi" panose="020B0604020104020204" pitchFamily="34" charset="0"/>
          </a:endParaRPr>
        </a:p>
      </dgm:t>
    </dgm:pt>
    <dgm:pt modelId="{0625DDDC-6F2C-4428-80CC-163C2E34BC85}" type="sibTrans" cxnId="{D8B3CD6C-7BF4-45AC-AE6E-923C507DE223}">
      <dgm:prSet/>
      <dgm:spPr/>
      <dgm:t>
        <a:bodyPr/>
        <a:lstStyle/>
        <a:p>
          <a:endParaRPr lang="pt-BR">
            <a:latin typeface="Abadi" panose="020B0604020104020204" pitchFamily="34" charset="0"/>
          </a:endParaRPr>
        </a:p>
      </dgm:t>
    </dgm:pt>
    <dgm:pt modelId="{592906F4-AF43-4724-9CA2-5EBDDEF758C4}">
      <dgm:prSet phldrT="[Texto]" custT="1"/>
      <dgm:spPr>
        <a:solidFill>
          <a:srgbClr val="CCFFCC">
            <a:alpha val="90000"/>
          </a:srgbClr>
        </a:solidFill>
      </dgm:spPr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1200"/>
            </a:spcAft>
          </a:pPr>
          <a:endParaRPr lang="pt-BR" sz="2400" dirty="0">
            <a:latin typeface="Abadi" panose="020B0604020104020204" pitchFamily="34" charset="0"/>
          </a:endParaRPr>
        </a:p>
      </dgm:t>
    </dgm:pt>
    <dgm:pt modelId="{10BD02D6-102A-4469-80F3-20B46E5DE4AE}" type="parTrans" cxnId="{00AC5317-7B9F-4911-AA15-3275CC4777F9}">
      <dgm:prSet/>
      <dgm:spPr/>
      <dgm:t>
        <a:bodyPr/>
        <a:lstStyle/>
        <a:p>
          <a:endParaRPr lang="pt-BR">
            <a:latin typeface="Abadi" panose="020B0604020104020204" pitchFamily="34" charset="0"/>
          </a:endParaRPr>
        </a:p>
      </dgm:t>
    </dgm:pt>
    <dgm:pt modelId="{FFFC050E-F424-48EF-9F3C-17A11B7E8C88}" type="sibTrans" cxnId="{00AC5317-7B9F-4911-AA15-3275CC4777F9}">
      <dgm:prSet/>
      <dgm:spPr/>
      <dgm:t>
        <a:bodyPr/>
        <a:lstStyle/>
        <a:p>
          <a:endParaRPr lang="pt-BR">
            <a:latin typeface="Abadi" panose="020B0604020104020204" pitchFamily="34" charset="0"/>
          </a:endParaRPr>
        </a:p>
      </dgm:t>
    </dgm:pt>
    <dgm:pt modelId="{BAFAD716-8931-4B4E-B652-A1BBE333CB53}">
      <dgm:prSet phldrT="[Texto]"/>
      <dgm:spPr>
        <a:solidFill>
          <a:srgbClr val="CCFFCC">
            <a:alpha val="69804"/>
          </a:srgbClr>
        </a:solidFill>
      </dgm:spPr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1200"/>
            </a:spcAft>
          </a:pPr>
          <a:r>
            <a:rPr lang="pt-BR" dirty="0">
              <a:latin typeface="Abadi" panose="020B0604020104020204" pitchFamily="34" charset="0"/>
            </a:rPr>
            <a:t>Prevenção de 13% mortalidade infantil evitável (800.000)</a:t>
          </a:r>
        </a:p>
      </dgm:t>
    </dgm:pt>
    <dgm:pt modelId="{B6861F3A-2F74-49F0-AE5F-B8C242B57C36}" type="sibTrans" cxnId="{1D4A2A26-8E4D-439F-9442-C6D63BA8F475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1200"/>
            </a:spcAft>
          </a:pPr>
          <a:endParaRPr lang="pt-BR">
            <a:latin typeface="Abadi" panose="020B0604020104020204" pitchFamily="34" charset="0"/>
          </a:endParaRPr>
        </a:p>
      </dgm:t>
    </dgm:pt>
    <dgm:pt modelId="{539158C9-081B-42DC-92F2-02641BED8443}" type="parTrans" cxnId="{1D4A2A26-8E4D-439F-9442-C6D63BA8F475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1200"/>
            </a:spcAft>
          </a:pPr>
          <a:endParaRPr lang="pt-BR">
            <a:latin typeface="Abadi" panose="020B0604020104020204" pitchFamily="34" charset="0"/>
          </a:endParaRPr>
        </a:p>
      </dgm:t>
    </dgm:pt>
    <dgm:pt modelId="{17DA72A6-DF5E-4003-877F-D45EB56E6141}">
      <dgm:prSet phldrT="[Texto]"/>
      <dgm:spPr>
        <a:solidFill>
          <a:srgbClr val="CCFFCC">
            <a:alpha val="90000"/>
          </a:srgbClr>
        </a:solidFill>
      </dgm:spPr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1200"/>
            </a:spcAft>
          </a:pPr>
          <a:r>
            <a:rPr lang="pt-BR" dirty="0">
              <a:latin typeface="Abadi" panose="020B0604020104020204" pitchFamily="34" charset="0"/>
            </a:rPr>
            <a:t>Menor risco de CA mama e ovário</a:t>
          </a:r>
        </a:p>
      </dgm:t>
    </dgm:pt>
    <dgm:pt modelId="{CB59C092-8F56-45AB-AB9C-C30C8EDE9DB5}" type="sibTrans" cxnId="{18AA8967-B72D-4ABF-9C2F-3030A5B5C920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1200"/>
            </a:spcAft>
          </a:pPr>
          <a:endParaRPr lang="pt-BR">
            <a:latin typeface="Abadi" panose="020B0604020104020204" pitchFamily="34" charset="0"/>
          </a:endParaRPr>
        </a:p>
      </dgm:t>
    </dgm:pt>
    <dgm:pt modelId="{2CA1A384-517E-4DC0-BDB6-766F59D17BD2}" type="parTrans" cxnId="{18AA8967-B72D-4ABF-9C2F-3030A5B5C920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1200"/>
            </a:spcAft>
          </a:pPr>
          <a:endParaRPr lang="pt-BR">
            <a:latin typeface="Abadi" panose="020B0604020104020204" pitchFamily="34" charset="0"/>
          </a:endParaRPr>
        </a:p>
      </dgm:t>
    </dgm:pt>
    <dgm:pt modelId="{B154B731-2904-4AC3-B802-34B24AB5F0E4}">
      <dgm:prSet phldrT="[Texto]" custT="1"/>
      <dgm:spPr>
        <a:solidFill>
          <a:srgbClr val="CCFFCC">
            <a:alpha val="90000"/>
          </a:srgbClr>
        </a:solidFill>
      </dgm:spPr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1200"/>
            </a:spcAft>
          </a:pPr>
          <a:r>
            <a:rPr lang="pt-BR" sz="2400" dirty="0">
              <a:latin typeface="Abadi" panose="020B0604020104020204" pitchFamily="34" charset="0"/>
            </a:rPr>
            <a:t>Potencial humano</a:t>
          </a:r>
        </a:p>
      </dgm:t>
    </dgm:pt>
    <dgm:pt modelId="{56B26E26-897B-4D46-B781-64A1475E9591}" type="sibTrans" cxnId="{5D338F40-2738-4DB1-830D-5E19227B45A1}">
      <dgm:prSet/>
      <dgm:spPr/>
      <dgm:t>
        <a:bodyPr/>
        <a:lstStyle/>
        <a:p>
          <a:endParaRPr lang="pt-BR">
            <a:latin typeface="Abadi" panose="020B0604020104020204" pitchFamily="34" charset="0"/>
          </a:endParaRPr>
        </a:p>
      </dgm:t>
    </dgm:pt>
    <dgm:pt modelId="{76F417A5-3843-4D8C-B1FB-895DAF3F8226}" type="parTrans" cxnId="{5D338F40-2738-4DB1-830D-5E19227B45A1}">
      <dgm:prSet/>
      <dgm:spPr/>
      <dgm:t>
        <a:bodyPr/>
        <a:lstStyle/>
        <a:p>
          <a:endParaRPr lang="pt-BR">
            <a:latin typeface="Abadi" panose="020B0604020104020204" pitchFamily="34" charset="0"/>
          </a:endParaRPr>
        </a:p>
      </dgm:t>
    </dgm:pt>
    <dgm:pt modelId="{A16F0090-97D1-45A6-9149-5D5F9160F948}" type="pres">
      <dgm:prSet presAssocID="{F6A80082-FCA6-4488-A083-6F18199C0C92}" presName="Name0" presStyleCnt="0">
        <dgm:presLayoutVars>
          <dgm:dir/>
          <dgm:animLvl val="lvl"/>
          <dgm:resizeHandles val="exact"/>
        </dgm:presLayoutVars>
      </dgm:prSet>
      <dgm:spPr/>
    </dgm:pt>
    <dgm:pt modelId="{B88B4E6D-09D1-4760-98EE-1B3C9074F47C}" type="pres">
      <dgm:prSet presAssocID="{9A603E05-9409-44E5-B443-71A2917CB971}" presName="composite" presStyleCnt="0"/>
      <dgm:spPr/>
    </dgm:pt>
    <dgm:pt modelId="{A1FCC724-129D-4A9F-BF38-D8E9A058C0A5}" type="pres">
      <dgm:prSet presAssocID="{9A603E05-9409-44E5-B443-71A2917CB971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B41419EE-62DF-4C09-A1E2-1745FCD43AD6}" type="pres">
      <dgm:prSet presAssocID="{9A603E05-9409-44E5-B443-71A2917CB971}" presName="desTx" presStyleLbl="alignAccFollowNode1" presStyleIdx="0" presStyleCnt="3">
        <dgm:presLayoutVars>
          <dgm:bulletEnabled val="1"/>
        </dgm:presLayoutVars>
      </dgm:prSet>
      <dgm:spPr/>
    </dgm:pt>
    <dgm:pt modelId="{58203B93-32A4-439D-91C1-9A33D936D131}" type="pres">
      <dgm:prSet presAssocID="{9CEA21D6-808D-4633-AECF-50AE975B61C8}" presName="space" presStyleCnt="0"/>
      <dgm:spPr/>
    </dgm:pt>
    <dgm:pt modelId="{1764E67F-D03D-4E48-9034-9CD2C47AEF47}" type="pres">
      <dgm:prSet presAssocID="{1FC47940-26AC-4C13-BBF5-BA0144087D7D}" presName="composite" presStyleCnt="0"/>
      <dgm:spPr/>
    </dgm:pt>
    <dgm:pt modelId="{90850CB2-0FC3-4A4E-87C0-85AEF7BD6DD6}" type="pres">
      <dgm:prSet presAssocID="{1FC47940-26AC-4C13-BBF5-BA0144087D7D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DA65058F-37EB-40BF-9915-25ADD11AAAB7}" type="pres">
      <dgm:prSet presAssocID="{1FC47940-26AC-4C13-BBF5-BA0144087D7D}" presName="desTx" presStyleLbl="alignAccFollowNode1" presStyleIdx="1" presStyleCnt="3">
        <dgm:presLayoutVars>
          <dgm:bulletEnabled val="1"/>
        </dgm:presLayoutVars>
      </dgm:prSet>
      <dgm:spPr/>
    </dgm:pt>
    <dgm:pt modelId="{EC867CD1-D8A1-4241-B129-799212C9DF2C}" type="pres">
      <dgm:prSet presAssocID="{D027A49C-C68E-431C-A573-5FC2FDD65FAE}" presName="space" presStyleCnt="0"/>
      <dgm:spPr/>
    </dgm:pt>
    <dgm:pt modelId="{87E45914-15BF-4C2A-AB0F-8F40040FDA59}" type="pres">
      <dgm:prSet presAssocID="{994E7E38-F8FB-4853-8FC8-939B03786BC3}" presName="composite" presStyleCnt="0"/>
      <dgm:spPr/>
    </dgm:pt>
    <dgm:pt modelId="{18F94AC0-C6AF-48CB-AF88-93F5537AAC14}" type="pres">
      <dgm:prSet presAssocID="{994E7E38-F8FB-4853-8FC8-939B03786BC3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06024D9A-3B8E-45AF-ABDA-FE503F1602BC}" type="pres">
      <dgm:prSet presAssocID="{994E7E38-F8FB-4853-8FC8-939B03786BC3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AF59A501-80E5-4FFA-B418-9F04A07D09FC}" srcId="{F6A80082-FCA6-4488-A083-6F18199C0C92}" destId="{994E7E38-F8FB-4853-8FC8-939B03786BC3}" srcOrd="2" destOrd="0" parTransId="{A301C804-6AFC-4411-95B6-036A1E390C5A}" sibTransId="{F1B2051D-0289-44EF-A9B6-87A095A43D47}"/>
    <dgm:cxn modelId="{683CCA08-9492-4BF1-A530-591738FE4F7B}" type="presOf" srcId="{994E7E38-F8FB-4853-8FC8-939B03786BC3}" destId="{18F94AC0-C6AF-48CB-AF88-93F5537AAC14}" srcOrd="0" destOrd="0" presId="urn:microsoft.com/office/officeart/2005/8/layout/hList1"/>
    <dgm:cxn modelId="{00AC5317-7B9F-4911-AA15-3275CC4777F9}" srcId="{994E7E38-F8FB-4853-8FC8-939B03786BC3}" destId="{592906F4-AF43-4724-9CA2-5EBDDEF758C4}" srcOrd="0" destOrd="0" parTransId="{10BD02D6-102A-4469-80F3-20B46E5DE4AE}" sibTransId="{FFFC050E-F424-48EF-9F3C-17A11B7E8C88}"/>
    <dgm:cxn modelId="{999BBC24-3B62-41EC-A119-AAD4FC912BDD}" type="presOf" srcId="{9BCF8F5E-B0F3-4913-ACEE-5FA87561BEE4}" destId="{06024D9A-3B8E-45AF-ABDA-FE503F1602BC}" srcOrd="0" destOrd="2" presId="urn:microsoft.com/office/officeart/2005/8/layout/hList1"/>
    <dgm:cxn modelId="{1D4A2A26-8E4D-439F-9442-C6D63BA8F475}" srcId="{9A603E05-9409-44E5-B443-71A2917CB971}" destId="{BAFAD716-8931-4B4E-B652-A1BBE333CB53}" srcOrd="1" destOrd="0" parTransId="{539158C9-081B-42DC-92F2-02641BED8443}" sibTransId="{B6861F3A-2F74-49F0-AE5F-B8C242B57C36}"/>
    <dgm:cxn modelId="{2F37E32C-64AB-46F6-84C2-C2E09D34F243}" srcId="{F6A80082-FCA6-4488-A083-6F18199C0C92}" destId="{9A603E05-9409-44E5-B443-71A2917CB971}" srcOrd="0" destOrd="0" parTransId="{A28D0B39-4937-4695-BF82-5602DC9AB1D0}" sibTransId="{9CEA21D6-808D-4633-AECF-50AE975B61C8}"/>
    <dgm:cxn modelId="{9F5B9B3F-619B-4EFE-AEEB-DFF1EC6BB521}" type="presOf" srcId="{1A2CD5A3-D409-4947-8810-D19D6D3A163C}" destId="{DA65058F-37EB-40BF-9915-25ADD11AAAB7}" srcOrd="0" destOrd="0" presId="urn:microsoft.com/office/officeart/2005/8/layout/hList1"/>
    <dgm:cxn modelId="{5D338F40-2738-4DB1-830D-5E19227B45A1}" srcId="{994E7E38-F8FB-4853-8FC8-939B03786BC3}" destId="{B154B731-2904-4AC3-B802-34B24AB5F0E4}" srcOrd="1" destOrd="0" parTransId="{76F417A5-3843-4D8C-B1FB-895DAF3F8226}" sibTransId="{56B26E26-897B-4D46-B781-64A1475E9591}"/>
    <dgm:cxn modelId="{CDFE1A5B-3FF0-4DFC-91B8-C4C6A544A38D}" srcId="{1FC47940-26AC-4C13-BBF5-BA0144087D7D}" destId="{5767FE68-5F46-4908-8A19-18E6B28A0977}" srcOrd="6" destOrd="0" parTransId="{6BC03069-9AE5-4C9F-BDC4-8AE5BD9784CD}" sibTransId="{B42808E1-D91C-4B38-882E-590EF02F8614}"/>
    <dgm:cxn modelId="{0E976A42-B782-4DAC-A7D6-3BF8F5ED3F17}" type="presOf" srcId="{64C59FF5-0637-4F6A-AB57-587C15301D98}" destId="{06024D9A-3B8E-45AF-ABDA-FE503F1602BC}" srcOrd="0" destOrd="4" presId="urn:microsoft.com/office/officeart/2005/8/layout/hList1"/>
    <dgm:cxn modelId="{3E28DF63-82C9-41E3-9AE1-7651E5431160}" srcId="{9A603E05-9409-44E5-B443-71A2917CB971}" destId="{30F10B48-F315-488E-B475-1D0244723FC1}" srcOrd="7" destOrd="0" parTransId="{B7F9E89F-1DB7-4260-A945-EE705DED5007}" sibTransId="{07C6C5CE-104D-460D-99DB-899C0CC4C266}"/>
    <dgm:cxn modelId="{18AA8967-B72D-4ABF-9C2F-3030A5B5C920}" srcId="{1FC47940-26AC-4C13-BBF5-BA0144087D7D}" destId="{17DA72A6-DF5E-4003-877F-D45EB56E6141}" srcOrd="1" destOrd="0" parTransId="{2CA1A384-517E-4DC0-BDB6-766F59D17BD2}" sibTransId="{CB59C092-8F56-45AB-AB9C-C30C8EDE9DB5}"/>
    <dgm:cxn modelId="{D8B3CD6C-7BF4-45AC-AE6E-923C507DE223}" srcId="{994E7E38-F8FB-4853-8FC8-939B03786BC3}" destId="{5F66EFC7-AFDB-4D97-B0DF-4C737BDC4F3C}" srcOrd="5" destOrd="0" parTransId="{22DA8128-D362-47DE-9655-4E806D68A7EC}" sibTransId="{0625DDDC-6F2C-4428-80CC-163C2E34BC85}"/>
    <dgm:cxn modelId="{4E5A2D4D-6562-43B3-9D97-62038C860FAC}" srcId="{1FC47940-26AC-4C13-BBF5-BA0144087D7D}" destId="{22BA3178-22C3-4D39-9B49-D7760BCC64C6}" srcOrd="3" destOrd="0" parTransId="{D34643DE-6DB3-46B8-BBEE-6BF3AF228858}" sibTransId="{EDF1757E-1873-4CCD-9FB3-BB389F97D432}"/>
    <dgm:cxn modelId="{C5D3D176-1876-4D04-BF75-77A04FD17BA9}" type="presOf" srcId="{B154B731-2904-4AC3-B802-34B24AB5F0E4}" destId="{06024D9A-3B8E-45AF-ABDA-FE503F1602BC}" srcOrd="0" destOrd="1" presId="urn:microsoft.com/office/officeart/2005/8/layout/hList1"/>
    <dgm:cxn modelId="{6AEC1858-1021-4314-A79F-63B42C5F7E75}" srcId="{1FC47940-26AC-4C13-BBF5-BA0144087D7D}" destId="{001956EC-1522-4051-8DBC-FB1DF3F8F45B}" srcOrd="4" destOrd="0" parTransId="{D25A4003-96C1-4DD3-9918-33C0E12E6531}" sibTransId="{210E47E6-548D-42BD-B0FB-9013EE0117F5}"/>
    <dgm:cxn modelId="{C351A67D-811D-4AC0-8336-31292E431D7A}" srcId="{9A603E05-9409-44E5-B443-71A2917CB971}" destId="{E558EE1A-8F4B-40A6-A61B-4C45190F5F2C}" srcOrd="2" destOrd="0" parTransId="{9EED03C9-ABCB-4844-81C8-D7614DD7FCC1}" sibTransId="{9653522D-1F05-4D45-BE70-C2D11BECE901}"/>
    <dgm:cxn modelId="{18B17582-C1B9-4BC5-A646-6C7FF0FC2EEC}" srcId="{9A603E05-9409-44E5-B443-71A2917CB971}" destId="{C2542B87-769E-493D-B890-4654478E15F1}" srcOrd="4" destOrd="0" parTransId="{B5AC2763-C4FE-45C3-BB89-6016B1363217}" sibTransId="{68093035-25AA-4440-B368-999F299DB2F4}"/>
    <dgm:cxn modelId="{15A45685-7A9A-45A3-9995-340705CF2F65}" type="presOf" srcId="{2DB3A06A-7077-4F9E-AB38-072A5EE0985F}" destId="{B41419EE-62DF-4C09-A1E2-1745FCD43AD6}" srcOrd="0" destOrd="5" presId="urn:microsoft.com/office/officeart/2005/8/layout/hList1"/>
    <dgm:cxn modelId="{D8D37C89-A3B5-4DA5-AE34-E508BA895A37}" type="presOf" srcId="{EE59D3F6-7B80-410E-8318-F1A8670DB107}" destId="{DA65058F-37EB-40BF-9915-25ADD11AAAB7}" srcOrd="0" destOrd="5" presId="urn:microsoft.com/office/officeart/2005/8/layout/hList1"/>
    <dgm:cxn modelId="{5C217592-03E8-4F8A-BC49-D09F2381E0D7}" type="presOf" srcId="{F6A80082-FCA6-4488-A083-6F18199C0C92}" destId="{A16F0090-97D1-45A6-9149-5D5F9160F948}" srcOrd="0" destOrd="0" presId="urn:microsoft.com/office/officeart/2005/8/layout/hList1"/>
    <dgm:cxn modelId="{6CF1BE9B-1E81-448A-8E10-0AD3650663CD}" type="presOf" srcId="{1FC47940-26AC-4C13-BBF5-BA0144087D7D}" destId="{90850CB2-0FC3-4A4E-87C0-85AEF7BD6DD6}" srcOrd="0" destOrd="0" presId="urn:microsoft.com/office/officeart/2005/8/layout/hList1"/>
    <dgm:cxn modelId="{B9A1039F-2998-45B5-B7C2-1D5FA6666F2C}" type="presOf" srcId="{8190FADE-E4F6-4DD9-83D6-A5FD0F852B4C}" destId="{B41419EE-62DF-4C09-A1E2-1745FCD43AD6}" srcOrd="0" destOrd="0" presId="urn:microsoft.com/office/officeart/2005/8/layout/hList1"/>
    <dgm:cxn modelId="{1D6F9FA0-883D-490D-88E5-2858508893E0}" srcId="{1FC47940-26AC-4C13-BBF5-BA0144087D7D}" destId="{64127AC6-C584-4FBE-9152-209E6C9F0728}" srcOrd="2" destOrd="0" parTransId="{4E75B7D6-D54A-4C49-9144-E27EBD42BFC5}" sibTransId="{A275647F-1434-4E92-9DFD-59B889251BF5}"/>
    <dgm:cxn modelId="{724805A2-D70A-4827-B770-34B2B85C2B65}" type="presOf" srcId="{5F66EFC7-AFDB-4D97-B0DF-4C737BDC4F3C}" destId="{06024D9A-3B8E-45AF-ABDA-FE503F1602BC}" srcOrd="0" destOrd="5" presId="urn:microsoft.com/office/officeart/2005/8/layout/hList1"/>
    <dgm:cxn modelId="{607417A3-F831-489C-9324-7717D8B08EC9}" type="presOf" srcId="{C2542B87-769E-493D-B890-4654478E15F1}" destId="{B41419EE-62DF-4C09-A1E2-1745FCD43AD6}" srcOrd="0" destOrd="4" presId="urn:microsoft.com/office/officeart/2005/8/layout/hList1"/>
    <dgm:cxn modelId="{46BD27A4-DC3C-4109-AF94-D5425118C166}" srcId="{9A603E05-9409-44E5-B443-71A2917CB971}" destId="{2DB3A06A-7077-4F9E-AB38-072A5EE0985F}" srcOrd="5" destOrd="0" parTransId="{709455AD-2BBD-4EFC-A324-8D60B5B22DAA}" sibTransId="{C0F86CEC-D74F-44EE-A17D-7DA8405E0DE1}"/>
    <dgm:cxn modelId="{184AD5AA-41D2-44D2-996B-A313404B2D24}" type="presOf" srcId="{30F10B48-F315-488E-B475-1D0244723FC1}" destId="{B41419EE-62DF-4C09-A1E2-1745FCD43AD6}" srcOrd="0" destOrd="7" presId="urn:microsoft.com/office/officeart/2005/8/layout/hList1"/>
    <dgm:cxn modelId="{DD9C0DAB-38C7-4C8D-B337-E32E53E45066}" type="presOf" srcId="{9A603E05-9409-44E5-B443-71A2917CB971}" destId="{A1FCC724-129D-4A9F-BF38-D8E9A058C0A5}" srcOrd="0" destOrd="0" presId="urn:microsoft.com/office/officeart/2005/8/layout/hList1"/>
    <dgm:cxn modelId="{264407AC-DCDA-4081-BEBB-ADA6D080B9E3}" srcId="{1FC47940-26AC-4C13-BBF5-BA0144087D7D}" destId="{EE59D3F6-7B80-410E-8318-F1A8670DB107}" srcOrd="5" destOrd="0" parTransId="{3242D2DF-7AEC-47BA-9C02-A0378E2FC8BE}" sibTransId="{C55FCAD4-447B-4206-B515-705151A759B9}"/>
    <dgm:cxn modelId="{68187FB3-F555-4FDA-9B86-C5B14E274917}" type="presOf" srcId="{FB246BCB-2FAD-47AE-8169-D9DB4F7D2FAC}" destId="{06024D9A-3B8E-45AF-ABDA-FE503F1602BC}" srcOrd="0" destOrd="3" presId="urn:microsoft.com/office/officeart/2005/8/layout/hList1"/>
    <dgm:cxn modelId="{62B7E4B8-7EBA-410A-BB8C-9FA3B043987C}" type="presOf" srcId="{592906F4-AF43-4724-9CA2-5EBDDEF758C4}" destId="{06024D9A-3B8E-45AF-ABDA-FE503F1602BC}" srcOrd="0" destOrd="0" presId="urn:microsoft.com/office/officeart/2005/8/layout/hList1"/>
    <dgm:cxn modelId="{F21C3ABC-2AAA-4652-9CBA-43544F6502A0}" srcId="{994E7E38-F8FB-4853-8FC8-939B03786BC3}" destId="{9BCF8F5E-B0F3-4913-ACEE-5FA87561BEE4}" srcOrd="2" destOrd="0" parTransId="{50EB24D4-05D2-4368-9945-B39533C487C8}" sibTransId="{CDF81750-469F-4867-B1CD-78A225FDD9F7}"/>
    <dgm:cxn modelId="{FA4359C3-75C9-4B17-9947-4CDDC53F0EA7}" srcId="{994E7E38-F8FB-4853-8FC8-939B03786BC3}" destId="{FB246BCB-2FAD-47AE-8169-D9DB4F7D2FAC}" srcOrd="3" destOrd="0" parTransId="{5E9A5CAF-5B71-447A-BB5C-FA351EA2ADFB}" sibTransId="{8E822C70-BBD8-48F1-BB3D-C83AE489C707}"/>
    <dgm:cxn modelId="{FFA012CC-119A-4E96-95A6-042EAF2FF263}" srcId="{F6A80082-FCA6-4488-A083-6F18199C0C92}" destId="{1FC47940-26AC-4C13-BBF5-BA0144087D7D}" srcOrd="1" destOrd="0" parTransId="{49D2CE7B-F147-48FD-91D6-4E9D3020908C}" sibTransId="{D027A49C-C68E-431C-A573-5FC2FDD65FAE}"/>
    <dgm:cxn modelId="{278B14CF-D7ED-4874-ADB8-D10D9E0F4BAD}" type="presOf" srcId="{E558EE1A-8F4B-40A6-A61B-4C45190F5F2C}" destId="{B41419EE-62DF-4C09-A1E2-1745FCD43AD6}" srcOrd="0" destOrd="2" presId="urn:microsoft.com/office/officeart/2005/8/layout/hList1"/>
    <dgm:cxn modelId="{669A7BDB-4E05-48C8-9C06-CA635A3DE6C6}" srcId="{9A603E05-9409-44E5-B443-71A2917CB971}" destId="{6246A20F-7352-44D6-B56A-6DB0FD7498FD}" srcOrd="6" destOrd="0" parTransId="{BD540D89-BDC0-4F4D-99D6-7C0B8D77AAEA}" sibTransId="{88AB9D26-8971-436C-B47D-943FD540E083}"/>
    <dgm:cxn modelId="{4FA245DF-83AD-4B1C-A53F-1CAF9B95538C}" type="presOf" srcId="{001956EC-1522-4051-8DBC-FB1DF3F8F45B}" destId="{DA65058F-37EB-40BF-9915-25ADD11AAAB7}" srcOrd="0" destOrd="4" presId="urn:microsoft.com/office/officeart/2005/8/layout/hList1"/>
    <dgm:cxn modelId="{CEF724E3-AADD-44F8-8DA1-C5AD5F3667B5}" type="presOf" srcId="{BAFAD716-8931-4B4E-B652-A1BBE333CB53}" destId="{B41419EE-62DF-4C09-A1E2-1745FCD43AD6}" srcOrd="0" destOrd="1" presId="urn:microsoft.com/office/officeart/2005/8/layout/hList1"/>
    <dgm:cxn modelId="{DC7CD6E3-6A83-4613-A740-25397DB841F7}" type="presOf" srcId="{22BA3178-22C3-4D39-9B49-D7760BCC64C6}" destId="{DA65058F-37EB-40BF-9915-25ADD11AAAB7}" srcOrd="0" destOrd="3" presId="urn:microsoft.com/office/officeart/2005/8/layout/hList1"/>
    <dgm:cxn modelId="{A290ACE6-9633-4BE7-96FB-D631A16511A1}" type="presOf" srcId="{6246A20F-7352-44D6-B56A-6DB0FD7498FD}" destId="{B41419EE-62DF-4C09-A1E2-1745FCD43AD6}" srcOrd="0" destOrd="6" presId="urn:microsoft.com/office/officeart/2005/8/layout/hList1"/>
    <dgm:cxn modelId="{5825C9E6-F683-48CB-ABFC-169B06635E36}" type="presOf" srcId="{17DA72A6-DF5E-4003-877F-D45EB56E6141}" destId="{DA65058F-37EB-40BF-9915-25ADD11AAAB7}" srcOrd="0" destOrd="1" presId="urn:microsoft.com/office/officeart/2005/8/layout/hList1"/>
    <dgm:cxn modelId="{15D0B1E8-05DD-4DCB-A20D-CDA4CBF2EFC3}" srcId="{994E7E38-F8FB-4853-8FC8-939B03786BC3}" destId="{64C59FF5-0637-4F6A-AB57-587C15301D98}" srcOrd="4" destOrd="0" parTransId="{FF676BB9-45CA-49DD-B8E9-7B46CA978C5C}" sibTransId="{6F4EA2C1-CBBC-40B4-9F41-E4FD8D3950ED}"/>
    <dgm:cxn modelId="{46C207F0-E47F-438F-A9D5-9AF13B752893}" type="presOf" srcId="{64127AC6-C584-4FBE-9152-209E6C9F0728}" destId="{DA65058F-37EB-40BF-9915-25ADD11AAAB7}" srcOrd="0" destOrd="2" presId="urn:microsoft.com/office/officeart/2005/8/layout/hList1"/>
    <dgm:cxn modelId="{DEE5C3F1-EB66-42D6-B8EE-20F0744AEB0C}" type="presOf" srcId="{51C0DA2F-38C8-438C-8993-9718ADC483B6}" destId="{B41419EE-62DF-4C09-A1E2-1745FCD43AD6}" srcOrd="0" destOrd="3" presId="urn:microsoft.com/office/officeart/2005/8/layout/hList1"/>
    <dgm:cxn modelId="{F45DF5F1-F8BF-41E3-8114-4A9CD9732201}" type="presOf" srcId="{5767FE68-5F46-4908-8A19-18E6B28A0977}" destId="{DA65058F-37EB-40BF-9915-25ADD11AAAB7}" srcOrd="0" destOrd="6" presId="urn:microsoft.com/office/officeart/2005/8/layout/hList1"/>
    <dgm:cxn modelId="{872DBFF2-B130-465C-A30B-DE336F64F297}" srcId="{9A603E05-9409-44E5-B443-71A2917CB971}" destId="{51C0DA2F-38C8-438C-8993-9718ADC483B6}" srcOrd="3" destOrd="0" parTransId="{46B530ED-38B4-4F7A-BEEC-8C88CECE2AA5}" sibTransId="{D1DA1CAE-D127-4BF6-B17A-F9F978B94214}"/>
    <dgm:cxn modelId="{13A215F7-33D0-40C0-96B7-4D532896566F}" srcId="{9A603E05-9409-44E5-B443-71A2917CB971}" destId="{8190FADE-E4F6-4DD9-83D6-A5FD0F852B4C}" srcOrd="0" destOrd="0" parTransId="{B6F254DF-AD02-45DA-AFAA-9F2F1917CE39}" sibTransId="{C76CDF61-E5D3-4E3C-B30F-ADC3E44D3AED}"/>
    <dgm:cxn modelId="{27DF72F7-057D-4314-9379-E46BBB063B00}" srcId="{1FC47940-26AC-4C13-BBF5-BA0144087D7D}" destId="{1A2CD5A3-D409-4947-8810-D19D6D3A163C}" srcOrd="0" destOrd="0" parTransId="{A8032945-C7EF-4260-9D90-2975ED2C22A2}" sibTransId="{A0A23D0F-6929-47CA-8365-26B947115331}"/>
    <dgm:cxn modelId="{14AFEB7E-EEBA-4E16-98EE-E440120231E9}" type="presParOf" srcId="{A16F0090-97D1-45A6-9149-5D5F9160F948}" destId="{B88B4E6D-09D1-4760-98EE-1B3C9074F47C}" srcOrd="0" destOrd="0" presId="urn:microsoft.com/office/officeart/2005/8/layout/hList1"/>
    <dgm:cxn modelId="{C030BA4E-0EB2-4E53-9379-4975FBF9E6FF}" type="presParOf" srcId="{B88B4E6D-09D1-4760-98EE-1B3C9074F47C}" destId="{A1FCC724-129D-4A9F-BF38-D8E9A058C0A5}" srcOrd="0" destOrd="0" presId="urn:microsoft.com/office/officeart/2005/8/layout/hList1"/>
    <dgm:cxn modelId="{70A3D85D-C4DF-46E3-9D54-5351D601C6B0}" type="presParOf" srcId="{B88B4E6D-09D1-4760-98EE-1B3C9074F47C}" destId="{B41419EE-62DF-4C09-A1E2-1745FCD43AD6}" srcOrd="1" destOrd="0" presId="urn:microsoft.com/office/officeart/2005/8/layout/hList1"/>
    <dgm:cxn modelId="{5F471292-65E6-4CFF-9D72-1C1035F291DC}" type="presParOf" srcId="{A16F0090-97D1-45A6-9149-5D5F9160F948}" destId="{58203B93-32A4-439D-91C1-9A33D936D131}" srcOrd="1" destOrd="0" presId="urn:microsoft.com/office/officeart/2005/8/layout/hList1"/>
    <dgm:cxn modelId="{F76FF3BB-B46A-42C1-8748-521CF0709C79}" type="presParOf" srcId="{A16F0090-97D1-45A6-9149-5D5F9160F948}" destId="{1764E67F-D03D-4E48-9034-9CD2C47AEF47}" srcOrd="2" destOrd="0" presId="urn:microsoft.com/office/officeart/2005/8/layout/hList1"/>
    <dgm:cxn modelId="{8A62650D-0FBF-441B-992E-9A91D79D54AF}" type="presParOf" srcId="{1764E67F-D03D-4E48-9034-9CD2C47AEF47}" destId="{90850CB2-0FC3-4A4E-87C0-85AEF7BD6DD6}" srcOrd="0" destOrd="0" presId="urn:microsoft.com/office/officeart/2005/8/layout/hList1"/>
    <dgm:cxn modelId="{C599DCDC-9B1F-4590-9724-54908D014DB8}" type="presParOf" srcId="{1764E67F-D03D-4E48-9034-9CD2C47AEF47}" destId="{DA65058F-37EB-40BF-9915-25ADD11AAAB7}" srcOrd="1" destOrd="0" presId="urn:microsoft.com/office/officeart/2005/8/layout/hList1"/>
    <dgm:cxn modelId="{CBF24CE0-1DB8-46BC-BF39-2E8D34002658}" type="presParOf" srcId="{A16F0090-97D1-45A6-9149-5D5F9160F948}" destId="{EC867CD1-D8A1-4241-B129-799212C9DF2C}" srcOrd="3" destOrd="0" presId="urn:microsoft.com/office/officeart/2005/8/layout/hList1"/>
    <dgm:cxn modelId="{753A380D-8AC0-4EBB-9B7E-7CC6F4729A17}" type="presParOf" srcId="{A16F0090-97D1-45A6-9149-5D5F9160F948}" destId="{87E45914-15BF-4C2A-AB0F-8F40040FDA59}" srcOrd="4" destOrd="0" presId="urn:microsoft.com/office/officeart/2005/8/layout/hList1"/>
    <dgm:cxn modelId="{4CB7B4A1-1CE8-4999-BA82-D60E99067628}" type="presParOf" srcId="{87E45914-15BF-4C2A-AB0F-8F40040FDA59}" destId="{18F94AC0-C6AF-48CB-AF88-93F5537AAC14}" srcOrd="0" destOrd="0" presId="urn:microsoft.com/office/officeart/2005/8/layout/hList1"/>
    <dgm:cxn modelId="{2FC67F70-F761-473E-B532-259567138012}" type="presParOf" srcId="{87E45914-15BF-4C2A-AB0F-8F40040FDA59}" destId="{06024D9A-3B8E-45AF-ABDA-FE503F1602BC}" srcOrd="1" destOrd="0" presId="urn:microsoft.com/office/officeart/2005/8/layout/hList1"/>
  </dgm:cxnLst>
  <dgm:bg>
    <a:solidFill>
      <a:srgbClr val="C00000"/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FCC724-129D-4A9F-BF38-D8E9A058C0A5}">
      <dsp:nvSpPr>
        <dsp:cNvPr id="0" name=""/>
        <dsp:cNvSpPr/>
      </dsp:nvSpPr>
      <dsp:spPr>
        <a:xfrm>
          <a:off x="3796" y="12076"/>
          <a:ext cx="3701461" cy="691200"/>
        </a:xfrm>
        <a:prstGeom prst="rect">
          <a:avLst/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ts val="1200"/>
            </a:spcAft>
            <a:buNone/>
          </a:pPr>
          <a:r>
            <a:rPr lang="pt-BR" sz="2800" b="1" kern="1200" dirty="0">
              <a:solidFill>
                <a:schemeClr val="bg1"/>
              </a:solidFill>
              <a:latin typeface="Abadi" panose="020B0604020104020204" pitchFamily="34" charset="0"/>
            </a:rPr>
            <a:t>Crianças</a:t>
          </a:r>
        </a:p>
      </dsp:txBody>
      <dsp:txXfrm>
        <a:off x="3796" y="12076"/>
        <a:ext cx="3701461" cy="691200"/>
      </dsp:txXfrm>
    </dsp:sp>
    <dsp:sp modelId="{B41419EE-62DF-4C09-A1E2-1745FCD43AD6}">
      <dsp:nvSpPr>
        <dsp:cNvPr id="0" name=""/>
        <dsp:cNvSpPr/>
      </dsp:nvSpPr>
      <dsp:spPr>
        <a:xfrm>
          <a:off x="3796" y="703276"/>
          <a:ext cx="3701461" cy="5270400"/>
        </a:xfrm>
        <a:prstGeom prst="rect">
          <a:avLst/>
        </a:prstGeom>
        <a:solidFill>
          <a:srgbClr val="CCFFCC">
            <a:alpha val="69804"/>
          </a:srgb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100000"/>
            </a:lnSpc>
            <a:spcBef>
              <a:spcPct val="0"/>
            </a:spcBef>
            <a:spcAft>
              <a:spcPts val="1200"/>
            </a:spcAft>
            <a:buChar char="•"/>
          </a:pPr>
          <a:endParaRPr lang="pt-BR" sz="2400" kern="1200" dirty="0">
            <a:latin typeface="Abadi" panose="020B0604020104020204" pitchFamily="34" charset="0"/>
          </a:endParaRPr>
        </a:p>
        <a:p>
          <a:pPr marL="228600" lvl="1" indent="-228600" algn="l" defTabSz="1066800">
            <a:lnSpc>
              <a:spcPct val="100000"/>
            </a:lnSpc>
            <a:spcBef>
              <a:spcPct val="0"/>
            </a:spcBef>
            <a:spcAft>
              <a:spcPts val="1200"/>
            </a:spcAft>
            <a:buChar char="•"/>
          </a:pPr>
          <a:r>
            <a:rPr lang="pt-BR" sz="2400" kern="1200" dirty="0">
              <a:latin typeface="Abadi" panose="020B0604020104020204" pitchFamily="34" charset="0"/>
            </a:rPr>
            <a:t>Prevenção de 13% mortalidade infantil evitável (800.000)</a:t>
          </a:r>
        </a:p>
        <a:p>
          <a:pPr marL="228600" lvl="1" indent="-228600" algn="l" defTabSz="1066800">
            <a:lnSpc>
              <a:spcPct val="100000"/>
            </a:lnSpc>
            <a:spcBef>
              <a:spcPct val="0"/>
            </a:spcBef>
            <a:spcAft>
              <a:spcPts val="1200"/>
            </a:spcAft>
            <a:buChar char="•"/>
          </a:pPr>
          <a:r>
            <a:rPr lang="pt-BR" sz="2400" kern="1200" dirty="0">
              <a:latin typeface="Abadi" panose="020B0604020104020204" pitchFamily="34" charset="0"/>
            </a:rPr>
            <a:t>Prevenção de doenças infecciosas e DCNT</a:t>
          </a:r>
        </a:p>
        <a:p>
          <a:pPr marL="228600" lvl="1" indent="-228600" algn="l" defTabSz="1066800">
            <a:lnSpc>
              <a:spcPct val="100000"/>
            </a:lnSpc>
            <a:spcBef>
              <a:spcPct val="0"/>
            </a:spcBef>
            <a:spcAft>
              <a:spcPts val="1200"/>
            </a:spcAft>
            <a:buChar char="•"/>
          </a:pPr>
          <a:r>
            <a:rPr lang="pt-BR" sz="2400" kern="1200" dirty="0">
              <a:latin typeface="Abadi" panose="020B0604020104020204" pitchFamily="34" charset="0"/>
            </a:rPr>
            <a:t>Melhor QI</a:t>
          </a:r>
        </a:p>
        <a:p>
          <a:pPr marL="228600" lvl="1" indent="-228600" algn="l" defTabSz="1066800">
            <a:lnSpc>
              <a:spcPct val="100000"/>
            </a:lnSpc>
            <a:spcBef>
              <a:spcPct val="0"/>
            </a:spcBef>
            <a:spcAft>
              <a:spcPts val="1200"/>
            </a:spcAft>
            <a:buChar char="•"/>
          </a:pPr>
          <a:r>
            <a:rPr lang="pt-BR" sz="2400" kern="1200" dirty="0">
              <a:latin typeface="Abadi" panose="020B0604020104020204" pitchFamily="34" charset="0"/>
            </a:rPr>
            <a:t>Microbiota</a:t>
          </a:r>
        </a:p>
        <a:p>
          <a:pPr marL="228600" lvl="1" indent="-228600" algn="l" defTabSz="1066800">
            <a:lnSpc>
              <a:spcPct val="100000"/>
            </a:lnSpc>
            <a:spcBef>
              <a:spcPct val="0"/>
            </a:spcBef>
            <a:spcAft>
              <a:spcPts val="1200"/>
            </a:spcAft>
            <a:buChar char="•"/>
          </a:pPr>
          <a:r>
            <a:rPr lang="pt-BR" sz="2400" kern="1200" dirty="0">
              <a:latin typeface="Abadi" panose="020B0604020104020204" pitchFamily="34" charset="0"/>
            </a:rPr>
            <a:t>Hábitos saudáveis</a:t>
          </a:r>
        </a:p>
        <a:p>
          <a:pPr marL="228600" lvl="1" indent="-228600" algn="l" defTabSz="1066800">
            <a:lnSpc>
              <a:spcPct val="100000"/>
            </a:lnSpc>
            <a:spcBef>
              <a:spcPct val="0"/>
            </a:spcBef>
            <a:spcAft>
              <a:spcPts val="1200"/>
            </a:spcAft>
            <a:buChar char="•"/>
          </a:pPr>
          <a:endParaRPr lang="pt-BR" sz="2400" kern="1200" dirty="0">
            <a:latin typeface="Abadi" panose="020B0604020104020204" pitchFamily="34" charset="0"/>
          </a:endParaRPr>
        </a:p>
        <a:p>
          <a:pPr marL="228600" lvl="1" indent="-228600" algn="l" defTabSz="1066800">
            <a:lnSpc>
              <a:spcPct val="100000"/>
            </a:lnSpc>
            <a:spcBef>
              <a:spcPct val="0"/>
            </a:spcBef>
            <a:spcAft>
              <a:spcPts val="1200"/>
            </a:spcAft>
            <a:buChar char="•"/>
          </a:pPr>
          <a:endParaRPr lang="pt-BR" sz="2400" kern="1200" dirty="0">
            <a:latin typeface="Abadi" panose="020B0604020104020204" pitchFamily="34" charset="0"/>
          </a:endParaRPr>
        </a:p>
      </dsp:txBody>
      <dsp:txXfrm>
        <a:off x="3796" y="703276"/>
        <a:ext cx="3701461" cy="5270400"/>
      </dsp:txXfrm>
    </dsp:sp>
    <dsp:sp modelId="{90850CB2-0FC3-4A4E-87C0-85AEF7BD6DD6}">
      <dsp:nvSpPr>
        <dsp:cNvPr id="0" name=""/>
        <dsp:cNvSpPr/>
      </dsp:nvSpPr>
      <dsp:spPr>
        <a:xfrm>
          <a:off x="4223462" y="12076"/>
          <a:ext cx="3701461" cy="691200"/>
        </a:xfrm>
        <a:prstGeom prst="rect">
          <a:avLst/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ts val="1200"/>
            </a:spcAft>
            <a:buNone/>
          </a:pPr>
          <a:r>
            <a:rPr lang="pt-BR" sz="2800" b="1" kern="1200" dirty="0">
              <a:solidFill>
                <a:schemeClr val="bg1"/>
              </a:solidFill>
              <a:latin typeface="Abadi" panose="020B0604020104020204" pitchFamily="34" charset="0"/>
            </a:rPr>
            <a:t>Mulheres</a:t>
          </a:r>
        </a:p>
      </dsp:txBody>
      <dsp:txXfrm>
        <a:off x="4223462" y="12076"/>
        <a:ext cx="3701461" cy="691200"/>
      </dsp:txXfrm>
    </dsp:sp>
    <dsp:sp modelId="{DA65058F-37EB-40BF-9915-25ADD11AAAB7}">
      <dsp:nvSpPr>
        <dsp:cNvPr id="0" name=""/>
        <dsp:cNvSpPr/>
      </dsp:nvSpPr>
      <dsp:spPr>
        <a:xfrm>
          <a:off x="4223462" y="703276"/>
          <a:ext cx="3701461" cy="5270400"/>
        </a:xfrm>
        <a:prstGeom prst="rect">
          <a:avLst/>
        </a:prstGeom>
        <a:solidFill>
          <a:srgbClr val="CCFFCC">
            <a:alpha val="90000"/>
          </a:srgb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100000"/>
            </a:lnSpc>
            <a:spcBef>
              <a:spcPct val="0"/>
            </a:spcBef>
            <a:spcAft>
              <a:spcPts val="1200"/>
            </a:spcAft>
            <a:buChar char="•"/>
          </a:pPr>
          <a:endParaRPr lang="pt-BR" sz="2400" kern="1200" dirty="0">
            <a:latin typeface="Abadi" panose="020B0604020104020204" pitchFamily="34" charset="0"/>
          </a:endParaRPr>
        </a:p>
        <a:p>
          <a:pPr marL="228600" lvl="1" indent="-228600" algn="l" defTabSz="1066800">
            <a:lnSpc>
              <a:spcPct val="100000"/>
            </a:lnSpc>
            <a:spcBef>
              <a:spcPct val="0"/>
            </a:spcBef>
            <a:spcAft>
              <a:spcPts val="1200"/>
            </a:spcAft>
            <a:buChar char="•"/>
          </a:pPr>
          <a:r>
            <a:rPr lang="pt-BR" sz="2400" kern="1200" dirty="0">
              <a:latin typeface="Abadi" panose="020B0604020104020204" pitchFamily="34" charset="0"/>
            </a:rPr>
            <a:t>Menor risco de CA mama e ovário</a:t>
          </a:r>
        </a:p>
        <a:p>
          <a:pPr marL="228600" lvl="1" indent="-228600" algn="l" defTabSz="1066800">
            <a:lnSpc>
              <a:spcPct val="100000"/>
            </a:lnSpc>
            <a:spcBef>
              <a:spcPct val="0"/>
            </a:spcBef>
            <a:spcAft>
              <a:spcPts val="1200"/>
            </a:spcAft>
            <a:buChar char="•"/>
          </a:pPr>
          <a:r>
            <a:rPr lang="pt-BR" sz="2400" kern="1200" dirty="0">
              <a:latin typeface="Abadi" panose="020B0604020104020204" pitchFamily="34" charset="0"/>
            </a:rPr>
            <a:t>Fortalece o vínculo</a:t>
          </a:r>
        </a:p>
        <a:p>
          <a:pPr marL="228600" lvl="1" indent="-228600" algn="l" defTabSz="1066800">
            <a:lnSpc>
              <a:spcPct val="100000"/>
            </a:lnSpc>
            <a:spcBef>
              <a:spcPct val="0"/>
            </a:spcBef>
            <a:spcAft>
              <a:spcPts val="1200"/>
            </a:spcAft>
            <a:buChar char="•"/>
          </a:pPr>
          <a:r>
            <a:rPr lang="pt-BR" sz="2400" kern="1200" dirty="0">
              <a:latin typeface="Abadi" panose="020B0604020104020204" pitchFamily="34" charset="0"/>
            </a:rPr>
            <a:t>Menor risco de DB, HA</a:t>
          </a:r>
        </a:p>
        <a:p>
          <a:pPr marL="228600" lvl="1" indent="-228600" algn="l" defTabSz="1066800">
            <a:lnSpc>
              <a:spcPct val="100000"/>
            </a:lnSpc>
            <a:spcBef>
              <a:spcPct val="0"/>
            </a:spcBef>
            <a:spcAft>
              <a:spcPts val="1200"/>
            </a:spcAft>
            <a:buChar char="•"/>
          </a:pPr>
          <a:r>
            <a:rPr lang="pt-BR" sz="2400" kern="1200" dirty="0">
              <a:latin typeface="Abadi" panose="020B0604020104020204" pitchFamily="34" charset="0"/>
            </a:rPr>
            <a:t>Melhor recuperação do peso</a:t>
          </a:r>
        </a:p>
        <a:p>
          <a:pPr marL="228600" lvl="1" indent="-228600" algn="l" defTabSz="1066800">
            <a:lnSpc>
              <a:spcPct val="100000"/>
            </a:lnSpc>
            <a:spcBef>
              <a:spcPct val="0"/>
            </a:spcBef>
            <a:spcAft>
              <a:spcPts val="1200"/>
            </a:spcAft>
            <a:buChar char="•"/>
          </a:pPr>
          <a:r>
            <a:rPr lang="pt-BR" sz="2400" kern="1200" dirty="0">
              <a:latin typeface="Abadi" panose="020B0604020104020204" pitchFamily="34" charset="0"/>
            </a:rPr>
            <a:t>Melhora pós parto</a:t>
          </a:r>
        </a:p>
        <a:p>
          <a:pPr marL="228600" lvl="1" indent="-228600" algn="l" defTabSz="1066800">
            <a:lnSpc>
              <a:spcPct val="100000"/>
            </a:lnSpc>
            <a:spcBef>
              <a:spcPct val="0"/>
            </a:spcBef>
            <a:spcAft>
              <a:spcPts val="1200"/>
            </a:spcAft>
            <a:buChar char="•"/>
          </a:pPr>
          <a:r>
            <a:rPr lang="pt-BR" sz="2400" kern="1200" dirty="0">
              <a:latin typeface="Abadi" panose="020B0604020104020204" pitchFamily="34" charset="0"/>
            </a:rPr>
            <a:t>Economia e praticidade</a:t>
          </a:r>
        </a:p>
      </dsp:txBody>
      <dsp:txXfrm>
        <a:off x="4223462" y="703276"/>
        <a:ext cx="3701461" cy="5270400"/>
      </dsp:txXfrm>
    </dsp:sp>
    <dsp:sp modelId="{18F94AC0-C6AF-48CB-AF88-93F5537AAC14}">
      <dsp:nvSpPr>
        <dsp:cNvPr id="0" name=""/>
        <dsp:cNvSpPr/>
      </dsp:nvSpPr>
      <dsp:spPr>
        <a:xfrm>
          <a:off x="8443128" y="12076"/>
          <a:ext cx="3701461" cy="691200"/>
        </a:xfrm>
        <a:prstGeom prst="rect">
          <a:avLst/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ts val="1200"/>
            </a:spcAft>
            <a:buNone/>
          </a:pPr>
          <a:r>
            <a:rPr lang="pt-BR" sz="2400" b="1" kern="1200" dirty="0">
              <a:latin typeface="Abadi" panose="020B0604020104020204" pitchFamily="34" charset="0"/>
            </a:rPr>
            <a:t>Sociedade e planeta</a:t>
          </a:r>
        </a:p>
      </dsp:txBody>
      <dsp:txXfrm>
        <a:off x="8443128" y="12076"/>
        <a:ext cx="3701461" cy="691200"/>
      </dsp:txXfrm>
    </dsp:sp>
    <dsp:sp modelId="{06024D9A-3B8E-45AF-ABDA-FE503F1602BC}">
      <dsp:nvSpPr>
        <dsp:cNvPr id="0" name=""/>
        <dsp:cNvSpPr/>
      </dsp:nvSpPr>
      <dsp:spPr>
        <a:xfrm>
          <a:off x="8443128" y="703276"/>
          <a:ext cx="3701461" cy="5270400"/>
        </a:xfrm>
        <a:prstGeom prst="rect">
          <a:avLst/>
        </a:prstGeom>
        <a:solidFill>
          <a:srgbClr val="CCFFCC">
            <a:alpha val="90000"/>
          </a:srgb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100000"/>
            </a:lnSpc>
            <a:spcBef>
              <a:spcPct val="0"/>
            </a:spcBef>
            <a:spcAft>
              <a:spcPts val="1200"/>
            </a:spcAft>
            <a:buChar char="•"/>
          </a:pPr>
          <a:endParaRPr lang="pt-BR" sz="2400" kern="1200" dirty="0">
            <a:latin typeface="Abadi" panose="020B0604020104020204" pitchFamily="34" charset="0"/>
          </a:endParaRPr>
        </a:p>
        <a:p>
          <a:pPr marL="228600" lvl="1" indent="-228600" algn="l" defTabSz="1066800">
            <a:lnSpc>
              <a:spcPct val="100000"/>
            </a:lnSpc>
            <a:spcBef>
              <a:spcPct val="0"/>
            </a:spcBef>
            <a:spcAft>
              <a:spcPts val="1200"/>
            </a:spcAft>
            <a:buChar char="•"/>
          </a:pPr>
          <a:r>
            <a:rPr lang="pt-BR" sz="2400" kern="1200" dirty="0">
              <a:latin typeface="Abadi" panose="020B0604020104020204" pitchFamily="34" charset="0"/>
            </a:rPr>
            <a:t>Potencial humano</a:t>
          </a:r>
        </a:p>
        <a:p>
          <a:pPr marL="228600" lvl="1" indent="-228600" algn="l" defTabSz="1066800">
            <a:lnSpc>
              <a:spcPct val="100000"/>
            </a:lnSpc>
            <a:spcBef>
              <a:spcPct val="0"/>
            </a:spcBef>
            <a:spcAft>
              <a:spcPts val="1200"/>
            </a:spcAft>
            <a:buChar char="•"/>
          </a:pPr>
          <a:r>
            <a:rPr lang="pt-BR" sz="2400" kern="1200" dirty="0">
              <a:latin typeface="Abadi" panose="020B0604020104020204" pitchFamily="34" charset="0"/>
            </a:rPr>
            <a:t>LM natural, sustentável e renovável</a:t>
          </a:r>
        </a:p>
        <a:p>
          <a:pPr marL="228600" lvl="1" indent="-228600" algn="l" defTabSz="1066800">
            <a:lnSpc>
              <a:spcPct val="100000"/>
            </a:lnSpc>
            <a:spcBef>
              <a:spcPct val="0"/>
            </a:spcBef>
            <a:spcAft>
              <a:spcPts val="1200"/>
            </a:spcAft>
            <a:buChar char="•"/>
          </a:pPr>
          <a:r>
            <a:rPr lang="pt-BR" sz="2400" kern="1200" dirty="0">
              <a:latin typeface="Abadi" panose="020B0604020104020204" pitchFamily="34" charset="0"/>
            </a:rPr>
            <a:t>Economias ao sistema de saúde</a:t>
          </a:r>
        </a:p>
        <a:p>
          <a:pPr marL="228600" lvl="1" indent="-228600" algn="l" defTabSz="1066800">
            <a:lnSpc>
              <a:spcPct val="100000"/>
            </a:lnSpc>
            <a:spcBef>
              <a:spcPct val="0"/>
            </a:spcBef>
            <a:spcAft>
              <a:spcPts val="1200"/>
            </a:spcAft>
            <a:buChar char="•"/>
          </a:pPr>
          <a:r>
            <a:rPr lang="pt-BR" sz="2400" kern="1200" dirty="0">
              <a:latin typeface="Abadi" panose="020B0604020104020204" pitchFamily="34" charset="0"/>
            </a:rPr>
            <a:t>Melhor nutrição, saúde e educação</a:t>
          </a:r>
        </a:p>
        <a:p>
          <a:pPr marL="228600" lvl="1" indent="-228600" algn="l" defTabSz="1066800">
            <a:lnSpc>
              <a:spcPct val="100000"/>
            </a:lnSpc>
            <a:spcBef>
              <a:spcPct val="0"/>
            </a:spcBef>
            <a:spcAft>
              <a:spcPts val="1200"/>
            </a:spcAft>
            <a:buChar char="•"/>
          </a:pPr>
          <a:r>
            <a:rPr lang="pt-BR" sz="2400" kern="1200" dirty="0">
              <a:latin typeface="Abadi" panose="020B0604020104020204" pitchFamily="34" charset="0"/>
            </a:rPr>
            <a:t>Não gera resíduo, uso racional dos recursos naturais</a:t>
          </a:r>
        </a:p>
      </dsp:txBody>
      <dsp:txXfrm>
        <a:off x="8443128" y="703276"/>
        <a:ext cx="3701461" cy="52704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606814-4067-4959-BD25-E062507C9AEC}" type="datetimeFigureOut">
              <a:rPr lang="pt-BR" smtClean="0"/>
              <a:t>03/02/2026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42B100-8D76-4226-9216-CC6AEED537E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25151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42B100-8D76-4226-9216-CC6AEED537E6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22462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122298467b7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122298467b7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pt-BR" sz="1200" dirty="0">
                <a:solidFill>
                  <a:schemeClr val="tx2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Relatório da IBFAN da Ásia estimou que, só nos Estados Unidos.</a:t>
            </a:r>
          </a:p>
          <a:p>
            <a:r>
              <a:rPr lang="pt-BR" sz="1200" dirty="0">
                <a:solidFill>
                  <a:schemeClr val="tx2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pegada hídrica dos SLM também é extremamente elevada. Estima-se que seja necessário 4.000 litros de água par a produção industrial de 1 kg de leite em pó de fórmula infantil. Considerando que a água doce é um recurso natural escasso, precisa ser protegido. </a:t>
            </a:r>
            <a:endParaRPr lang="pt-BR" dirty="0"/>
          </a:p>
          <a:p>
            <a:pPr marL="0">
              <a:buFont typeface="Franklin Gothic Book" panose="020B0503020102020204" pitchFamily="34" charset="0"/>
              <a:buNone/>
            </a:pPr>
            <a:r>
              <a:rPr lang="en-US" sz="1200" dirty="0" err="1">
                <a:effectLst/>
              </a:rPr>
              <a:t>Lixo</a:t>
            </a:r>
            <a:r>
              <a:rPr lang="en-US" sz="1200" dirty="0">
                <a:effectLst/>
              </a:rPr>
              <a:t> no </a:t>
            </a:r>
            <a:r>
              <a:rPr lang="en-US" sz="1200" dirty="0" err="1">
                <a:effectLst/>
              </a:rPr>
              <a:t>meio</a:t>
            </a:r>
            <a:r>
              <a:rPr lang="en-US" sz="1200" dirty="0">
                <a:effectLst/>
              </a:rPr>
              <a:t> </a:t>
            </a:r>
            <a:r>
              <a:rPr lang="en-US" sz="1200" dirty="0" err="1">
                <a:effectLst/>
              </a:rPr>
              <a:t>ambiente</a:t>
            </a:r>
            <a:r>
              <a:rPr lang="en-US" sz="1200" dirty="0">
                <a:effectLst/>
              </a:rPr>
              <a:t>, </a:t>
            </a:r>
            <a:r>
              <a:rPr lang="en-US" sz="1200" dirty="0" err="1"/>
              <a:t>por</a:t>
            </a:r>
            <a:r>
              <a:rPr lang="en-US" sz="1200" dirty="0"/>
              <a:t> </a:t>
            </a:r>
            <a:r>
              <a:rPr lang="en-US" sz="1200" dirty="0" err="1"/>
              <a:t>ano</a:t>
            </a:r>
            <a:r>
              <a:rPr lang="en-US" sz="1200" dirty="0"/>
              <a:t> (</a:t>
            </a:r>
            <a:r>
              <a:rPr lang="en-US" sz="1200" dirty="0">
                <a:effectLst/>
              </a:rPr>
              <a:t>EUA).</a:t>
            </a:r>
          </a:p>
          <a:p>
            <a:r>
              <a:rPr lang="en-US" sz="1200" dirty="0">
                <a:effectLst/>
              </a:rPr>
              <a:t>~550 </a:t>
            </a:r>
            <a:r>
              <a:rPr lang="en-US" sz="1200" dirty="0" err="1">
                <a:effectLst/>
              </a:rPr>
              <a:t>milhões</a:t>
            </a:r>
            <a:r>
              <a:rPr lang="en-US" sz="1200" dirty="0">
                <a:effectLst/>
              </a:rPr>
              <a:t> de </a:t>
            </a:r>
            <a:r>
              <a:rPr lang="en-US" sz="1200" dirty="0" err="1">
                <a:effectLst/>
              </a:rPr>
              <a:t>latas</a:t>
            </a:r>
            <a:r>
              <a:rPr lang="en-US" sz="1200" dirty="0">
                <a:effectLst/>
              </a:rPr>
              <a:t> </a:t>
            </a:r>
          </a:p>
          <a:p>
            <a:r>
              <a:rPr lang="en-US" sz="1200" dirty="0">
                <a:effectLst/>
              </a:rPr>
              <a:t>86.000 </a:t>
            </a:r>
            <a:r>
              <a:rPr lang="en-US" sz="1200" dirty="0" err="1">
                <a:effectLst/>
              </a:rPr>
              <a:t>toneladas</a:t>
            </a:r>
            <a:r>
              <a:rPr lang="en-US" sz="1200" dirty="0">
                <a:effectLst/>
              </a:rPr>
              <a:t> de metal e </a:t>
            </a:r>
          </a:p>
          <a:p>
            <a:r>
              <a:rPr lang="en-US" sz="1200" dirty="0">
                <a:effectLst/>
              </a:rPr>
              <a:t>364.000 </a:t>
            </a:r>
            <a:r>
              <a:rPr lang="en-US" sz="1200" dirty="0" err="1">
                <a:effectLst/>
              </a:rPr>
              <a:t>toneladas</a:t>
            </a:r>
            <a:r>
              <a:rPr lang="en-US" sz="1200" dirty="0">
                <a:effectLst/>
              </a:rPr>
              <a:t> de </a:t>
            </a:r>
            <a:r>
              <a:rPr lang="en-US" sz="1200" dirty="0" err="1">
                <a:effectLst/>
              </a:rPr>
              <a:t>papel</a:t>
            </a:r>
            <a:endParaRPr lang="en-US" sz="1200" dirty="0">
              <a:effectLst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/>
          </a:p>
        </p:txBody>
      </p:sp>
    </p:spTree>
    <p:extLst>
      <p:ext uri="{BB962C8B-B14F-4D97-AF65-F5344CB8AC3E}">
        <p14:creationId xmlns:p14="http://schemas.microsoft.com/office/powerpoint/2010/main" val="8966223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42B100-8D76-4226-9216-CC6AEED537E6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975318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42B100-8D76-4226-9216-CC6AEED537E6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567161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42B100-8D76-4226-9216-CC6AEED537E6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93284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42B100-8D76-4226-9216-CC6AEED537E6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21973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C555A-0299-499F-A05E-E8EB9EB5AC76}" type="datetimeFigureOut">
              <a:rPr lang="pt-BR" smtClean="0"/>
              <a:t>03/02/2026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18DFD-01C2-4220-BA57-065B1EB99E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16197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C555A-0299-499F-A05E-E8EB9EB5AC76}" type="datetimeFigureOut">
              <a:rPr lang="pt-BR" smtClean="0"/>
              <a:t>03/02/2026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18DFD-01C2-4220-BA57-065B1EB99E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56445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C555A-0299-499F-A05E-E8EB9EB5AC76}" type="datetimeFigureOut">
              <a:rPr lang="pt-BR" smtClean="0"/>
              <a:t>03/02/2026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18DFD-01C2-4220-BA57-065B1EB99E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4980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C555A-0299-499F-A05E-E8EB9EB5AC76}" type="datetimeFigureOut">
              <a:rPr lang="pt-BR" smtClean="0"/>
              <a:t>03/02/2026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18DFD-01C2-4220-BA57-065B1EB99E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919397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C555A-0299-499F-A05E-E8EB9EB5AC76}" type="datetimeFigureOut">
              <a:rPr lang="pt-BR" smtClean="0"/>
              <a:t>03/02/2026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18DFD-01C2-4220-BA57-065B1EB99E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65799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C555A-0299-499F-A05E-E8EB9EB5AC76}" type="datetimeFigureOut">
              <a:rPr lang="pt-BR" smtClean="0"/>
              <a:t>03/02/2026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18DFD-01C2-4220-BA57-065B1EB99E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768117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C555A-0299-499F-A05E-E8EB9EB5AC76}" type="datetimeFigureOut">
              <a:rPr lang="pt-BR" smtClean="0"/>
              <a:t>03/02/2026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18DFD-01C2-4220-BA57-065B1EB99E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964968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C555A-0299-499F-A05E-E8EB9EB5AC76}" type="datetimeFigureOut">
              <a:rPr lang="pt-BR" smtClean="0"/>
              <a:t>03/02/2026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18DFD-01C2-4220-BA57-065B1EB99E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9128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C555A-0299-499F-A05E-E8EB9EB5AC76}" type="datetimeFigureOut">
              <a:rPr lang="pt-BR" smtClean="0"/>
              <a:t>03/02/2026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18DFD-01C2-4220-BA57-065B1EB99E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97357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C555A-0299-499F-A05E-E8EB9EB5AC76}" type="datetimeFigureOut">
              <a:rPr lang="pt-BR" smtClean="0"/>
              <a:t>03/02/2026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18DFD-01C2-4220-BA57-065B1EB99E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636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C555A-0299-499F-A05E-E8EB9EB5AC76}" type="datetimeFigureOut">
              <a:rPr lang="pt-BR" smtClean="0"/>
              <a:t>03/02/2026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18DFD-01C2-4220-BA57-065B1EB99E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5039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CC555A-0299-499F-A05E-E8EB9EB5AC76}" type="datetimeFigureOut">
              <a:rPr lang="pt-BR" smtClean="0"/>
              <a:t>03/02/2026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518DFD-01C2-4220-BA57-065B1EB99E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7446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microsoft.com/office/2007/relationships/hdphoto" Target="../media/hdphoto1.wdp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10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gif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5.png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1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09B5EE12-AB62-449B-906E-05A23D3774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pic>
        <p:nvPicPr>
          <p:cNvPr id="32" name="Imagem 31">
            <a:extLst>
              <a:ext uri="{FF2B5EF4-FFF2-40B4-BE49-F238E27FC236}">
                <a16:creationId xmlns:a16="http://schemas.microsoft.com/office/drawing/2014/main" id="{23675F33-2E29-4538-BF40-B5BBC0CDD6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4233"/>
            <a:ext cx="12192000" cy="6882233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16BD1D0B-6D4B-4ACE-846B-D847B8EFB56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8946" y="2210032"/>
            <a:ext cx="8263054" cy="4647968"/>
          </a:xfrm>
          <a:prstGeom prst="rect">
            <a:avLst/>
          </a:prstGeom>
        </p:spPr>
      </p:pic>
      <p:pic>
        <p:nvPicPr>
          <p:cNvPr id="28" name="Imagem 27">
            <a:extLst>
              <a:ext uri="{FF2B5EF4-FFF2-40B4-BE49-F238E27FC236}">
                <a16:creationId xmlns:a16="http://schemas.microsoft.com/office/drawing/2014/main" id="{8C2B49B3-F1D6-4EE6-919B-74C95DFE71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6474" y="2893361"/>
            <a:ext cx="6857343" cy="2137666"/>
          </a:xfrm>
          <a:prstGeom prst="rect">
            <a:avLst/>
          </a:prstGeom>
        </p:spPr>
      </p:pic>
      <p:pic>
        <p:nvPicPr>
          <p:cNvPr id="24" name="Imagem 23">
            <a:extLst>
              <a:ext uri="{FF2B5EF4-FFF2-40B4-BE49-F238E27FC236}">
                <a16:creationId xmlns:a16="http://schemas.microsoft.com/office/drawing/2014/main" id="{6D22C8C0-4E39-4D14-8DAF-1B142A7E8C4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518"/>
          <a:stretch/>
        </p:blipFill>
        <p:spPr>
          <a:xfrm>
            <a:off x="0" y="66978"/>
            <a:ext cx="9526585" cy="2709481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DA528A7D-4EA9-4079-B9C5-AD1C1B0112D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863889">
            <a:off x="8913832" y="-384777"/>
            <a:ext cx="3612994" cy="3612994"/>
          </a:xfrm>
          <a:prstGeom prst="rect">
            <a:avLst/>
          </a:prstGeom>
        </p:spPr>
      </p:pic>
      <p:pic>
        <p:nvPicPr>
          <p:cNvPr id="36" name="Imagem 35">
            <a:extLst>
              <a:ext uri="{FF2B5EF4-FFF2-40B4-BE49-F238E27FC236}">
                <a16:creationId xmlns:a16="http://schemas.microsoft.com/office/drawing/2014/main" id="{AC90C63C-8C00-419F-9170-F377394CB80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0404" y="5147929"/>
            <a:ext cx="4439478" cy="1536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4717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EC1619AE-06C6-46AA-8929-5A791A76C5A5}"/>
              </a:ext>
            </a:extLst>
          </p:cNvPr>
          <p:cNvSpPr txBox="1"/>
          <p:nvPr/>
        </p:nvSpPr>
        <p:spPr>
          <a:xfrm>
            <a:off x="3047071" y="3244334"/>
            <a:ext cx="60941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5B36E5F-AD99-438C-9EE8-06D6F4D7FBB4}"/>
              </a:ext>
            </a:extLst>
          </p:cNvPr>
          <p:cNvSpPr txBox="1"/>
          <p:nvPr/>
        </p:nvSpPr>
        <p:spPr>
          <a:xfrm>
            <a:off x="3047071" y="3244334"/>
            <a:ext cx="60941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pt-BR" dirty="0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A448EB68-95CD-4672-A2AF-A43EFC4D92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1852"/>
            <a:ext cx="12192000" cy="629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7989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>
            <a:spLocks noGrp="1"/>
          </p:cNvSpPr>
          <p:nvPr>
            <p:ph type="ctrTitle" idx="4294967295"/>
          </p:nvPr>
        </p:nvSpPr>
        <p:spPr>
          <a:xfrm>
            <a:off x="0" y="144463"/>
            <a:ext cx="12149138" cy="727075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rmAutofit fontScale="90000"/>
          </a:bodyPr>
          <a:lstStyle/>
          <a:p>
            <a:pPr algn="ctr">
              <a:spcBef>
                <a:spcPts val="0"/>
              </a:spcBef>
              <a:buClr>
                <a:schemeClr val="dk1"/>
              </a:buClr>
              <a:buSzPct val="34375"/>
            </a:pPr>
            <a:r>
              <a:rPr lang="pt-BR" sz="4267" u="sng" dirty="0">
                <a:latin typeface="Arial Rounded MT Bold" panose="020F0704030504030204" pitchFamily="34" charset="0"/>
              </a:rPr>
              <a:t>IMPACTO DA AMAMENTAÇÃO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23FB2B18-5817-21D7-7DD8-8B975372B1DD}"/>
              </a:ext>
            </a:extLst>
          </p:cNvPr>
          <p:cNvSpPr txBox="1"/>
          <p:nvPr/>
        </p:nvSpPr>
        <p:spPr>
          <a:xfrm>
            <a:off x="0" y="963931"/>
            <a:ext cx="3663777" cy="748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267" b="1" i="0" u="none" strike="noStrike" kern="1200" cap="none" spc="0" normalizeH="0" baseline="0" noProof="0" dirty="0">
                <a:ln>
                  <a:noFill/>
                </a:ln>
                <a:solidFill>
                  <a:srgbClr val="E9713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Crianças</a:t>
            </a:r>
            <a:endParaRPr kumimoji="0" lang="pt-BR" sz="426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32BC9D94-7938-EE0A-3DCA-C9C538D9BD28}"/>
              </a:ext>
            </a:extLst>
          </p:cNvPr>
          <p:cNvSpPr txBox="1"/>
          <p:nvPr/>
        </p:nvSpPr>
        <p:spPr>
          <a:xfrm>
            <a:off x="6654718" y="2433303"/>
            <a:ext cx="3663777" cy="748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267" b="1" i="0" u="none" strike="noStrike" kern="1200" cap="none" spc="0" normalizeH="0" baseline="0" noProof="0" dirty="0">
                <a:ln>
                  <a:noFill/>
                </a:ln>
                <a:solidFill>
                  <a:srgbClr val="E9713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Mãe</a:t>
            </a:r>
            <a:endParaRPr kumimoji="0" lang="pt-BR" sz="426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Seta: para Baixo 12">
            <a:extLst>
              <a:ext uri="{FF2B5EF4-FFF2-40B4-BE49-F238E27FC236}">
                <a16:creationId xmlns:a16="http://schemas.microsoft.com/office/drawing/2014/main" id="{D865975F-E48D-379C-00C1-851E2FD53031}"/>
              </a:ext>
            </a:extLst>
          </p:cNvPr>
          <p:cNvSpPr/>
          <p:nvPr/>
        </p:nvSpPr>
        <p:spPr>
          <a:xfrm>
            <a:off x="6195277" y="3129081"/>
            <a:ext cx="1118472" cy="12027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0BF83CFE-3A65-8578-854C-7018601D958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76493205"/>
              </p:ext>
            </p:extLst>
          </p:nvPr>
        </p:nvGraphicFramePr>
        <p:xfrm>
          <a:off x="0" y="872246"/>
          <a:ext cx="12148386" cy="59857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28" name="Picture 4" descr="Cartazes – Mulher 500 Anos Atrás dos Panos">
            <a:extLst>
              <a:ext uri="{FF2B5EF4-FFF2-40B4-BE49-F238E27FC236}">
                <a16:creationId xmlns:a16="http://schemas.microsoft.com/office/drawing/2014/main" id="{9C6B8E7D-329F-1468-7C02-4A5D2C498E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0475" y="872491"/>
            <a:ext cx="881204" cy="660903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Bebê Imagens PNG, 210000+ Recursos gráficos para download gratuito">
            <a:extLst>
              <a:ext uri="{FF2B5EF4-FFF2-40B4-BE49-F238E27FC236}">
                <a16:creationId xmlns:a16="http://schemas.microsoft.com/office/drawing/2014/main" id="{127A70B4-EBC5-DCA3-C59B-AC053055B7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1635" y="728114"/>
            <a:ext cx="774945" cy="774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magens vetoriais Mãe amamentando | Depositphotos">
            <a:extLst>
              <a:ext uri="{FF2B5EF4-FFF2-40B4-BE49-F238E27FC236}">
                <a16:creationId xmlns:a16="http://schemas.microsoft.com/office/drawing/2014/main" id="{341579B2-7CCA-9142-0443-A45E30415C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7871" y="695466"/>
            <a:ext cx="687070" cy="906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6AE9096C-CADB-570B-8318-8299D2CD332F}"/>
              </a:ext>
            </a:extLst>
          </p:cNvPr>
          <p:cNvSpPr txBox="1"/>
          <p:nvPr/>
        </p:nvSpPr>
        <p:spPr>
          <a:xfrm>
            <a:off x="0" y="6373172"/>
            <a:ext cx="12148386" cy="430887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Referências: HORTA e VICTORA, 2013b ; SALONE et al, 2013; LAMBERTI et al, 2013; LI et al, 2014; PINZÓN -RONDON et al, 2015; SANKAR et al, 2015; BOWATTE et al, 2015; LODGE et al, 2015;VICTORA et al, 2016; VICTORA et al, 2021.</a:t>
            </a:r>
          </a:p>
        </p:txBody>
      </p:sp>
    </p:spTree>
    <p:extLst>
      <p:ext uri="{BB962C8B-B14F-4D97-AF65-F5344CB8AC3E}">
        <p14:creationId xmlns:p14="http://schemas.microsoft.com/office/powerpoint/2010/main" val="10525808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4" descr="ODS 2 | ERRADICAR A FOME | CASCAIS JOVEM">
            <a:extLst>
              <a:ext uri="{FF2B5EF4-FFF2-40B4-BE49-F238E27FC236}">
                <a16:creationId xmlns:a16="http://schemas.microsoft.com/office/drawing/2014/main" id="{AE61C49E-ED9D-D9AC-92FF-561F3D5E20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963"/>
          <a:stretch/>
        </p:blipFill>
        <p:spPr bwMode="auto">
          <a:xfrm>
            <a:off x="2751590" y="13251"/>
            <a:ext cx="2484518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8CF6302D-47DE-BB00-67F0-4638B4293112}"/>
              </a:ext>
            </a:extLst>
          </p:cNvPr>
          <p:cNvSpPr txBox="1"/>
          <p:nvPr/>
        </p:nvSpPr>
        <p:spPr>
          <a:xfrm>
            <a:off x="11587" y="-16510"/>
            <a:ext cx="2760462" cy="6579870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2" name="Picture 4" descr="Sustainable Development Goals Responsiballday Sticker by Pernod Ricard for  iOS &amp; Android | GIPHY">
            <a:extLst>
              <a:ext uri="{FF2B5EF4-FFF2-40B4-BE49-F238E27FC236}">
                <a16:creationId xmlns:a16="http://schemas.microsoft.com/office/drawing/2014/main" id="{87DF85CF-4752-386D-900B-F146849D871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7236" y="715045"/>
            <a:ext cx="2484517" cy="1365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6" descr="OBJETIVOS DE DESENVOLVIMENTO SUSTENTÁVEL - ODS/ONU - Página 2 de 17 -  Vivendo Sustentável">
            <a:extLst>
              <a:ext uri="{FF2B5EF4-FFF2-40B4-BE49-F238E27FC236}">
                <a16:creationId xmlns:a16="http://schemas.microsoft.com/office/drawing/2014/main" id="{E663C617-F63E-D1EF-3B1A-4B0E69B8BE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748" y="4998416"/>
            <a:ext cx="2793797" cy="1859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CaixaDeTexto 10">
            <a:extLst>
              <a:ext uri="{FF2B5EF4-FFF2-40B4-BE49-F238E27FC236}">
                <a16:creationId xmlns:a16="http://schemas.microsoft.com/office/drawing/2014/main" id="{0C1879E1-1EB5-462B-BB14-097795C492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8769" y="233680"/>
            <a:ext cx="938762" cy="646331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pt-B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pt-B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Triângulo isósceles 20">
            <a:extLst>
              <a:ext uri="{FF2B5EF4-FFF2-40B4-BE49-F238E27FC236}">
                <a16:creationId xmlns:a16="http://schemas.microsoft.com/office/drawing/2014/main" id="{BCA72D5A-FA91-40EE-669B-9EBF35DA770D}"/>
              </a:ext>
            </a:extLst>
          </p:cNvPr>
          <p:cNvSpPr/>
          <p:nvPr/>
        </p:nvSpPr>
        <p:spPr>
          <a:xfrm rot="17385160">
            <a:off x="3529042" y="1150654"/>
            <a:ext cx="1092602" cy="1809522"/>
          </a:xfrm>
          <a:prstGeom prst="triangle">
            <a:avLst>
              <a:gd name="adj" fmla="val 60323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ED63F093-2660-B77E-ADBE-D0182205E4A0}"/>
              </a:ext>
            </a:extLst>
          </p:cNvPr>
          <p:cNvSpPr txBox="1"/>
          <p:nvPr/>
        </p:nvSpPr>
        <p:spPr>
          <a:xfrm>
            <a:off x="4387351" y="1914562"/>
            <a:ext cx="9855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4A832F6-62B6-091B-1DB8-0E3EBCE4B78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50836">
            <a:off x="3907307" y="1896077"/>
            <a:ext cx="595116" cy="369637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B0F810A4-5305-99B4-D2B1-166E71F4016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3333"/>
          <a:stretch/>
        </p:blipFill>
        <p:spPr>
          <a:xfrm>
            <a:off x="9052558" y="253866"/>
            <a:ext cx="1785957" cy="1800221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ADB75DCF-5AAC-8E50-A0A6-3A61A5D42F4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52558" y="2373314"/>
            <a:ext cx="1785957" cy="1800221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4DB6A6E0-BFC5-3EF0-EC0D-6DBCC9CB14A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52558" y="4746627"/>
            <a:ext cx="1785957" cy="1800221"/>
          </a:xfrm>
          <a:prstGeom prst="rect">
            <a:avLst/>
          </a:prstGeom>
        </p:spPr>
      </p:pic>
      <p:pic>
        <p:nvPicPr>
          <p:cNvPr id="22" name="Imagem 21">
            <a:extLst>
              <a:ext uri="{FF2B5EF4-FFF2-40B4-BE49-F238E27FC236}">
                <a16:creationId xmlns:a16="http://schemas.microsoft.com/office/drawing/2014/main" id="{7441B76A-F6CB-40A8-E032-06B8C587E54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96688" y="2373314"/>
            <a:ext cx="1916902" cy="1800221"/>
          </a:xfrm>
          <a:prstGeom prst="rect">
            <a:avLst/>
          </a:prstGeom>
        </p:spPr>
      </p:pic>
      <p:pic>
        <p:nvPicPr>
          <p:cNvPr id="24" name="Imagem 23">
            <a:extLst>
              <a:ext uri="{FF2B5EF4-FFF2-40B4-BE49-F238E27FC236}">
                <a16:creationId xmlns:a16="http://schemas.microsoft.com/office/drawing/2014/main" id="{C176E3C7-0735-8CE3-22B2-B0F51E31D03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98954" y="4746628"/>
            <a:ext cx="1916902" cy="1800221"/>
          </a:xfrm>
          <a:prstGeom prst="rect">
            <a:avLst/>
          </a:prstGeom>
        </p:spPr>
      </p:pic>
      <p:pic>
        <p:nvPicPr>
          <p:cNvPr id="29" name="Imagem 28">
            <a:extLst>
              <a:ext uri="{FF2B5EF4-FFF2-40B4-BE49-F238E27FC236}">
                <a16:creationId xmlns:a16="http://schemas.microsoft.com/office/drawing/2014/main" id="{733360C7-F679-6EEF-A626-1F3B505E16B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02142" y="253866"/>
            <a:ext cx="1916901" cy="1800221"/>
          </a:xfrm>
          <a:prstGeom prst="rect">
            <a:avLst/>
          </a:prstGeom>
        </p:spPr>
      </p:pic>
      <p:sp>
        <p:nvSpPr>
          <p:cNvPr id="20" name="CaixaDeTexto 19">
            <a:extLst>
              <a:ext uri="{FF2B5EF4-FFF2-40B4-BE49-F238E27FC236}">
                <a16:creationId xmlns:a16="http://schemas.microsoft.com/office/drawing/2014/main" id="{A7A5715A-4B9E-480E-B0F8-DF1F43E312DB}"/>
              </a:ext>
            </a:extLst>
          </p:cNvPr>
          <p:cNvSpPr txBox="1"/>
          <p:nvPr/>
        </p:nvSpPr>
        <p:spPr>
          <a:xfrm>
            <a:off x="4546450" y="48154"/>
            <a:ext cx="687915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6" name="Triângulo isósceles 25">
            <a:extLst>
              <a:ext uri="{FF2B5EF4-FFF2-40B4-BE49-F238E27FC236}">
                <a16:creationId xmlns:a16="http://schemas.microsoft.com/office/drawing/2014/main" id="{0F33B04F-78BA-FFD3-B799-1601AABE1566}"/>
              </a:ext>
            </a:extLst>
          </p:cNvPr>
          <p:cNvSpPr/>
          <p:nvPr/>
        </p:nvSpPr>
        <p:spPr>
          <a:xfrm rot="14566796">
            <a:off x="3596497" y="69172"/>
            <a:ext cx="1092602" cy="1809522"/>
          </a:xfrm>
          <a:prstGeom prst="triangle">
            <a:avLst>
              <a:gd name="adj" fmla="val 6032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7CFAD458-80CC-A4D6-C2E3-21FBED6DF46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19796764">
            <a:off x="3846877" y="639763"/>
            <a:ext cx="752581" cy="385817"/>
          </a:xfrm>
          <a:prstGeom prst="rect">
            <a:avLst/>
          </a:prstGeom>
        </p:spPr>
      </p:pic>
      <p:sp>
        <p:nvSpPr>
          <p:cNvPr id="27" name="CaixaDeTexto 26">
            <a:extLst>
              <a:ext uri="{FF2B5EF4-FFF2-40B4-BE49-F238E27FC236}">
                <a16:creationId xmlns:a16="http://schemas.microsoft.com/office/drawing/2014/main" id="{AF251D2E-7A75-5420-CE0E-DBBDC180012F}"/>
              </a:ext>
            </a:extLst>
          </p:cNvPr>
          <p:cNvSpPr txBox="1"/>
          <p:nvPr/>
        </p:nvSpPr>
        <p:spPr>
          <a:xfrm>
            <a:off x="4447057" y="306573"/>
            <a:ext cx="10413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7948583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CCE0CF5C-AA5F-49E3-892F-82EA19178F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7165"/>
            <a:ext cx="12192000" cy="6663669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12EB37F2-213C-455E-AAC0-354838D454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388" y="2438399"/>
            <a:ext cx="2535489" cy="2441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1734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63C044AB-2146-46F3-86E8-BC827CB62E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085268" cy="6858000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C8589C1A-E761-4927-8745-F3DAC118E2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7857" y="1421720"/>
            <a:ext cx="6724143" cy="4364696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8CD592BF-A90A-4ABB-832F-8FC444C7182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863889">
            <a:off x="8913832" y="-384777"/>
            <a:ext cx="3612994" cy="3612994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406310D1-71BF-4789-A508-BE52A71BD41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4144" y="3803373"/>
            <a:ext cx="5467856" cy="3075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8703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8CD592BF-A90A-4ABB-832F-8FC444C718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863889">
            <a:off x="8913832" y="-626299"/>
            <a:ext cx="3612994" cy="3612994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278E9ABC-68C9-4A85-B89A-7CE3C306D90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6634" b="48773"/>
          <a:stretch/>
        </p:blipFill>
        <p:spPr>
          <a:xfrm>
            <a:off x="189438" y="646805"/>
            <a:ext cx="7990417" cy="5564390"/>
          </a:xfrm>
          <a:prstGeom prst="round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FA93DE90-430E-466A-B6C1-DD6CBE9F68B7}"/>
              </a:ext>
            </a:extLst>
          </p:cNvPr>
          <p:cNvSpPr txBox="1"/>
          <p:nvPr/>
        </p:nvSpPr>
        <p:spPr>
          <a:xfrm>
            <a:off x="1149602" y="1180198"/>
            <a:ext cx="69176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u="sng" dirty="0">
                <a:solidFill>
                  <a:schemeClr val="bg1"/>
                </a:solidFill>
                <a:cs typeface="Aldhabi" panose="01000000000000000000" pitchFamily="2" charset="-78"/>
              </a:rPr>
              <a:t>CONTRIBUIÇÕES  DO  EVENTO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B897E7F-9CB2-4AB9-9FAD-584F4C4EAB19}"/>
              </a:ext>
            </a:extLst>
          </p:cNvPr>
          <p:cNvSpPr txBox="1"/>
          <p:nvPr/>
        </p:nvSpPr>
        <p:spPr>
          <a:xfrm>
            <a:off x="944241" y="2428210"/>
            <a:ext cx="633453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dirty="0">
                <a:solidFill>
                  <a:schemeClr val="bg1"/>
                </a:solidFill>
              </a:rPr>
              <a:t>Capacitação técnica científica das equipes de saúde e gestores para melhorar os indicadores de aleitamento materno e redução da mortalidade infantil no município.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23FD5E88-828F-4A18-B063-E6164846D0E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9855" y="2843436"/>
            <a:ext cx="4248457" cy="4248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1569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09B5EE12-AB62-449B-906E-05A23D3774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pic>
        <p:nvPicPr>
          <p:cNvPr id="32" name="Imagem 31">
            <a:extLst>
              <a:ext uri="{FF2B5EF4-FFF2-40B4-BE49-F238E27FC236}">
                <a16:creationId xmlns:a16="http://schemas.microsoft.com/office/drawing/2014/main" id="{23675F33-2E29-4538-BF40-B5BBC0CDD6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4233"/>
            <a:ext cx="12192000" cy="6882233"/>
          </a:xfrm>
          <a:prstGeom prst="rect">
            <a:avLst/>
          </a:prstGeom>
        </p:spPr>
      </p:pic>
      <p:pic>
        <p:nvPicPr>
          <p:cNvPr id="28" name="Imagem 27">
            <a:extLst>
              <a:ext uri="{FF2B5EF4-FFF2-40B4-BE49-F238E27FC236}">
                <a16:creationId xmlns:a16="http://schemas.microsoft.com/office/drawing/2014/main" id="{8C2B49B3-F1D6-4EE6-919B-74C95DFE71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8506" y="3407581"/>
            <a:ext cx="4881700" cy="1521791"/>
          </a:xfrm>
          <a:prstGeom prst="rect">
            <a:avLst/>
          </a:prstGeom>
        </p:spPr>
      </p:pic>
      <p:pic>
        <p:nvPicPr>
          <p:cNvPr id="24" name="Imagem 23">
            <a:extLst>
              <a:ext uri="{FF2B5EF4-FFF2-40B4-BE49-F238E27FC236}">
                <a16:creationId xmlns:a16="http://schemas.microsoft.com/office/drawing/2014/main" id="{6D22C8C0-4E39-4D14-8DAF-1B142A7E8C4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518"/>
          <a:stretch/>
        </p:blipFill>
        <p:spPr>
          <a:xfrm>
            <a:off x="253709" y="357484"/>
            <a:ext cx="8216348" cy="2336833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DA528A7D-4EA9-4079-B9C5-AD1C1B0112D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77740">
            <a:off x="-148753" y="4281772"/>
            <a:ext cx="3612994" cy="3612994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2A6D1C0D-580D-4108-BAC1-7BD3653D3AA1}"/>
              </a:ext>
            </a:extLst>
          </p:cNvPr>
          <p:cNvSpPr txBox="1"/>
          <p:nvPr/>
        </p:nvSpPr>
        <p:spPr>
          <a:xfrm>
            <a:off x="3114987" y="5468767"/>
            <a:ext cx="45322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dirty="0"/>
              <a:t>Obrigada!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B175B319-00B7-415E-83F0-5B03082B49F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9849" y="-179518"/>
            <a:ext cx="3575860" cy="3575860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6A474135-CFE9-4952-9112-64D09B69E52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9118" y="3000745"/>
            <a:ext cx="6857343" cy="3857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14652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1785</TotalTime>
  <Words>270</Words>
  <Application>Microsoft Office PowerPoint</Application>
  <PresentationFormat>Widescreen</PresentationFormat>
  <Paragraphs>39</Paragraphs>
  <Slides>8</Slides>
  <Notes>6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7" baseType="lpstr">
      <vt:lpstr>Abadi</vt:lpstr>
      <vt:lpstr>Aptos</vt:lpstr>
      <vt:lpstr>Arial</vt:lpstr>
      <vt:lpstr>Arial Rounded MT Bold</vt:lpstr>
      <vt:lpstr>Calibri</vt:lpstr>
      <vt:lpstr>Calibri Light</vt:lpstr>
      <vt:lpstr>Franklin Gothic Book</vt:lpstr>
      <vt:lpstr>Tahoma</vt:lpstr>
      <vt:lpstr>Tema do Office</vt:lpstr>
      <vt:lpstr>Apresentação do PowerPoint</vt:lpstr>
      <vt:lpstr>Apresentação do PowerPoint</vt:lpstr>
      <vt:lpstr>IMPACTO DA AMAMENTAÇÃO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Neide Maria da Silva Cruz</dc:creator>
  <cp:lastModifiedBy>Osvaldinete Silva</cp:lastModifiedBy>
  <cp:revision>180</cp:revision>
  <cp:lastPrinted>2025-01-10T14:49:54Z</cp:lastPrinted>
  <dcterms:created xsi:type="dcterms:W3CDTF">2025-01-07T14:34:06Z</dcterms:created>
  <dcterms:modified xsi:type="dcterms:W3CDTF">2026-02-03T17:31:06Z</dcterms:modified>
</cp:coreProperties>
</file>