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8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  <p:sldMasterId id="2147483664" r:id="rId3"/>
    <p:sldMasterId id="2147483676" r:id="rId4"/>
    <p:sldMasterId id="2147483681" r:id="rId5"/>
    <p:sldMasterId id="2147483682" r:id="rId6"/>
    <p:sldMasterId id="2147483685" r:id="rId7"/>
    <p:sldMasterId id="2147483686" r:id="rId8"/>
    <p:sldMasterId id="2147483698" r:id="rId9"/>
    <p:sldMasterId id="2147483703" r:id="rId10"/>
    <p:sldMasterId id="2147483726" r:id="rId11"/>
  </p:sldMasterIdLst>
  <p:sldIdLst>
    <p:sldId id="311" r:id="rId12"/>
    <p:sldId id="312" r:id="rId13"/>
    <p:sldId id="314" r:id="rId14"/>
    <p:sldId id="315" r:id="rId15"/>
    <p:sldId id="316" r:id="rId16"/>
    <p:sldId id="317" r:id="rId17"/>
    <p:sldId id="318" r:id="rId18"/>
    <p:sldId id="319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62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8341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038BBAD-146F-91C6-9F59-046EAEB68B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FC749CF1-9866-DA72-2700-5CFAFFD422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8227A103-6D5E-0A59-8310-BB5A80B95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43FCF-E461-4CC1-9E93-841E84829BB4}" type="datetimeFigureOut">
              <a:rPr lang="pt-BR" smtClean="0"/>
              <a:pPr/>
              <a:t>03/02/2026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5C8163D1-46F9-F835-505C-E539172AA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2F4B3864-4C6D-1260-3871-891C3F81B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FA5D0-4F56-4E7E-8770-13CAFCD3F90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4070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077153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821716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469907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557809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213541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668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733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67044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2084700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814495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4737732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704EBE76-3136-1538-4CD2-8458B0FF46A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4" y="2044700"/>
            <a:ext cx="10515599" cy="410051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ítulo 2">
            <a:extLst>
              <a:ext uri="{FF2B5EF4-FFF2-40B4-BE49-F238E27FC236}">
                <a16:creationId xmlns="" xmlns:a16="http://schemas.microsoft.com/office/drawing/2014/main" id="{7B0C82F1-91D0-685A-8608-0BCD578E1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6544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ítulo 2">
            <a:extLst>
              <a:ext uri="{FF2B5EF4-FFF2-40B4-BE49-F238E27FC236}">
                <a16:creationId xmlns="" xmlns:a16="http://schemas.microsoft.com/office/drawing/2014/main" id="{7B0C82F1-91D0-685A-8608-0BCD578E1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8435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ítulo 2">
            <a:extLst>
              <a:ext uri="{FF2B5EF4-FFF2-40B4-BE49-F238E27FC236}">
                <a16:creationId xmlns="" xmlns:a16="http://schemas.microsoft.com/office/drawing/2014/main" id="{7B0C82F1-91D0-685A-8608-0BCD578E1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EFA0E303-B745-77C2-EAA7-78FF4E4BA3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0525" y="2474446"/>
            <a:ext cx="4721225" cy="27971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2">
            <a:extLst>
              <a:ext uri="{FF2B5EF4-FFF2-40B4-BE49-F238E27FC236}">
                <a16:creationId xmlns="" xmlns:a16="http://schemas.microsoft.com/office/drawing/2014/main" id="{CAB8B858-0F1F-3571-8419-FB9D0A52E2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84900" y="2474446"/>
            <a:ext cx="4721225" cy="27971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726384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091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4902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038BBAD-146F-91C6-9F59-046EAEB68B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FC749CF1-9866-DA72-2700-5CFAFFD422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8227A103-6D5E-0A59-8310-BB5A80B95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43FCF-E461-4CC1-9E93-841E84829BB4}" type="datetimeFigureOut">
              <a:rPr lang="pt-BR" smtClean="0"/>
              <a:pPr/>
              <a:t>03/02/2026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5C8163D1-46F9-F835-505C-E539172AA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2F4B3864-4C6D-1260-3871-891C3F81B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FA5D0-4F56-4E7E-8770-13CAFCD3F90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82561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1249892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0560304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968661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0286047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9003791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78031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55387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9808177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3201438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6241063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1700394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704EBE76-3136-1538-4CD2-8458B0FF46A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4" y="2044700"/>
            <a:ext cx="10515599" cy="410051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ítulo 2">
            <a:extLst>
              <a:ext uri="{FF2B5EF4-FFF2-40B4-BE49-F238E27FC236}">
                <a16:creationId xmlns="" xmlns:a16="http://schemas.microsoft.com/office/drawing/2014/main" id="{7B0C82F1-91D0-685A-8608-0BCD578E1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502522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ítulo 2">
            <a:extLst>
              <a:ext uri="{FF2B5EF4-FFF2-40B4-BE49-F238E27FC236}">
                <a16:creationId xmlns="" xmlns:a16="http://schemas.microsoft.com/office/drawing/2014/main" id="{7B0C82F1-91D0-685A-8608-0BCD578E1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372653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ítulo 2">
            <a:extLst>
              <a:ext uri="{FF2B5EF4-FFF2-40B4-BE49-F238E27FC236}">
                <a16:creationId xmlns="" xmlns:a16="http://schemas.microsoft.com/office/drawing/2014/main" id="{7B0C82F1-91D0-685A-8608-0BCD578E1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EFA0E303-B745-77C2-EAA7-78FF4E4BA3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0525" y="2474446"/>
            <a:ext cx="4721225" cy="27971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2">
            <a:extLst>
              <a:ext uri="{FF2B5EF4-FFF2-40B4-BE49-F238E27FC236}">
                <a16:creationId xmlns="" xmlns:a16="http://schemas.microsoft.com/office/drawing/2014/main" id="{CAB8B858-0F1F-3571-8419-FB9D0A52E2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84900" y="2474446"/>
            <a:ext cx="4721225" cy="27971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35726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2049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/>
          <p:nvPr/>
        </p:nvSpPr>
        <p:spPr>
          <a:xfrm>
            <a:off x="-67" y="6674567"/>
            <a:ext cx="12192000" cy="20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" name="Google Shape;22;p3"/>
          <p:cNvSpPr/>
          <p:nvPr/>
        </p:nvSpPr>
        <p:spPr>
          <a:xfrm>
            <a:off x="-67" y="0"/>
            <a:ext cx="12192000" cy="2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3" name="Google Shape;23;p3"/>
          <p:cNvGrpSpPr/>
          <p:nvPr/>
        </p:nvGrpSpPr>
        <p:grpSpPr>
          <a:xfrm>
            <a:off x="562097" y="5953068"/>
            <a:ext cx="1288755" cy="530789"/>
            <a:chOff x="1239400" y="5129700"/>
            <a:chExt cx="392275" cy="161550"/>
          </a:xfrm>
        </p:grpSpPr>
        <p:sp>
          <p:nvSpPr>
            <p:cNvPr id="24" name="Google Shape;24;p3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rgbClr val="81AA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rgbClr val="81AA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6" name="Google Shape;26;p3"/>
          <p:cNvGrpSpPr/>
          <p:nvPr/>
        </p:nvGrpSpPr>
        <p:grpSpPr>
          <a:xfrm>
            <a:off x="716139" y="468505"/>
            <a:ext cx="1721432" cy="753552"/>
            <a:chOff x="1757100" y="4654950"/>
            <a:chExt cx="523975" cy="229350"/>
          </a:xfrm>
        </p:grpSpPr>
        <p:sp>
          <p:nvSpPr>
            <p:cNvPr id="27" name="Google Shape;27;p3"/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rgbClr val="81AA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rgbClr val="81AA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rgbClr val="81AA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0" name="Google Shape;30;p3"/>
          <p:cNvSpPr txBox="1">
            <a:spLocks noGrp="1"/>
          </p:cNvSpPr>
          <p:nvPr>
            <p:ph type="title"/>
          </p:nvPr>
        </p:nvSpPr>
        <p:spPr>
          <a:xfrm>
            <a:off x="2579460" y="1823274"/>
            <a:ext cx="7032947" cy="326875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400">
                <a:solidFill>
                  <a:schemeClr val="accent6"/>
                </a:solidFill>
                <a:latin typeface="Arial Black" panose="020B0A0402010202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pt-BR"/>
              <a:t>Clique para editar o título Mestre</a:t>
            </a:r>
            <a:endParaRPr dirty="0"/>
          </a:p>
        </p:txBody>
      </p:sp>
      <p:sp>
        <p:nvSpPr>
          <p:cNvPr id="32" name="Google Shape;32;p3"/>
          <p:cNvSpPr txBox="1">
            <a:spLocks noGrp="1"/>
          </p:cNvSpPr>
          <p:nvPr>
            <p:ph type="subTitle" idx="1"/>
          </p:nvPr>
        </p:nvSpPr>
        <p:spPr>
          <a:xfrm>
            <a:off x="2579460" y="5092031"/>
            <a:ext cx="7032947" cy="68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/>
              <a:t>Clique para editar o estilo do subtítulo Mestre</a:t>
            </a:r>
            <a:endParaRPr dirty="0"/>
          </a:p>
        </p:txBody>
      </p:sp>
      <p:sp>
        <p:nvSpPr>
          <p:cNvPr id="33" name="Google Shape;33;p3"/>
          <p:cNvSpPr/>
          <p:nvPr/>
        </p:nvSpPr>
        <p:spPr>
          <a:xfrm>
            <a:off x="-266966" y="5540841"/>
            <a:ext cx="3452167" cy="1280167"/>
          </a:xfrm>
          <a:custGeom>
            <a:avLst/>
            <a:gdLst/>
            <a:ahLst/>
            <a:cxnLst/>
            <a:rect l="l" t="t" r="r" b="b"/>
            <a:pathLst>
              <a:path w="103565" h="38405" extrusionOk="0">
                <a:moveTo>
                  <a:pt x="0" y="3188"/>
                </a:moveTo>
                <a:cubicBezTo>
                  <a:pt x="8766" y="3072"/>
                  <a:pt x="35332" y="-3376"/>
                  <a:pt x="52593" y="2493"/>
                </a:cubicBezTo>
                <a:cubicBezTo>
                  <a:pt x="69854" y="8363"/>
                  <a:pt x="95070" y="32420"/>
                  <a:pt x="103565" y="38405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" name="Google Shape;34;p3"/>
          <p:cNvSpPr/>
          <p:nvPr/>
        </p:nvSpPr>
        <p:spPr>
          <a:xfrm>
            <a:off x="3700454" y="216378"/>
            <a:ext cx="8491545" cy="3585513"/>
          </a:xfrm>
          <a:custGeom>
            <a:avLst/>
            <a:gdLst/>
            <a:ahLst/>
            <a:cxnLst/>
            <a:rect l="l" t="t" r="r" b="b"/>
            <a:pathLst>
              <a:path w="218902" h="83828" extrusionOk="0">
                <a:moveTo>
                  <a:pt x="0" y="0"/>
                </a:moveTo>
                <a:cubicBezTo>
                  <a:pt x="7677" y="4086"/>
                  <a:pt x="22746" y="19580"/>
                  <a:pt x="46062" y="24515"/>
                </a:cubicBezTo>
                <a:cubicBezTo>
                  <a:pt x="69378" y="29450"/>
                  <a:pt x="111089" y="19727"/>
                  <a:pt x="139896" y="29612"/>
                </a:cubicBezTo>
                <a:cubicBezTo>
                  <a:pt x="168703" y="39498"/>
                  <a:pt x="205734" y="74792"/>
                  <a:pt x="218902" y="83828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pt-BR" sz="2400" dirty="0"/>
          </a:p>
        </p:txBody>
      </p:sp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09E07CCB-F99E-1AA8-D99B-4293D036D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6333" y="47934"/>
            <a:ext cx="3325601" cy="172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610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5"/>
          <p:cNvGrpSpPr/>
          <p:nvPr/>
        </p:nvGrpSpPr>
        <p:grpSpPr>
          <a:xfrm flipH="1">
            <a:off x="524842" y="4196407"/>
            <a:ext cx="857241" cy="2230596"/>
            <a:chOff x="3556725" y="4006850"/>
            <a:chExt cx="188975" cy="491725"/>
          </a:xfrm>
        </p:grpSpPr>
        <p:sp>
          <p:nvSpPr>
            <p:cNvPr id="47" name="Google Shape;47;p5"/>
            <p:cNvSpPr/>
            <p:nvPr/>
          </p:nvSpPr>
          <p:spPr>
            <a:xfrm>
              <a:off x="3556725" y="4433525"/>
              <a:ext cx="65100" cy="65050"/>
            </a:xfrm>
            <a:custGeom>
              <a:avLst/>
              <a:gdLst/>
              <a:ahLst/>
              <a:cxnLst/>
              <a:rect l="l" t="t" r="r" b="b"/>
              <a:pathLst>
                <a:path w="2604" h="2602" extrusionOk="0">
                  <a:moveTo>
                    <a:pt x="1254" y="0"/>
                  </a:moveTo>
                  <a:cubicBezTo>
                    <a:pt x="1171" y="0"/>
                    <a:pt x="1103" y="67"/>
                    <a:pt x="1103" y="150"/>
                  </a:cubicBezTo>
                  <a:lnTo>
                    <a:pt x="1103" y="1102"/>
                  </a:lnTo>
                  <a:lnTo>
                    <a:pt x="152" y="1102"/>
                  </a:lnTo>
                  <a:cubicBezTo>
                    <a:pt x="68" y="1102"/>
                    <a:pt x="0" y="1170"/>
                    <a:pt x="0" y="1253"/>
                  </a:cubicBezTo>
                  <a:lnTo>
                    <a:pt x="0" y="1347"/>
                  </a:lnTo>
                  <a:cubicBezTo>
                    <a:pt x="0" y="1431"/>
                    <a:pt x="68" y="1499"/>
                    <a:pt x="152" y="1499"/>
                  </a:cubicBezTo>
                  <a:lnTo>
                    <a:pt x="1103" y="1499"/>
                  </a:lnTo>
                  <a:lnTo>
                    <a:pt x="1103" y="2451"/>
                  </a:lnTo>
                  <a:cubicBezTo>
                    <a:pt x="1103" y="2534"/>
                    <a:pt x="1171" y="2602"/>
                    <a:pt x="1254" y="2602"/>
                  </a:cubicBezTo>
                  <a:lnTo>
                    <a:pt x="1349" y="2602"/>
                  </a:lnTo>
                  <a:cubicBezTo>
                    <a:pt x="1432" y="2602"/>
                    <a:pt x="1500" y="2534"/>
                    <a:pt x="1500" y="2451"/>
                  </a:cubicBezTo>
                  <a:lnTo>
                    <a:pt x="1500" y="1499"/>
                  </a:lnTo>
                  <a:lnTo>
                    <a:pt x="2452" y="1499"/>
                  </a:lnTo>
                  <a:cubicBezTo>
                    <a:pt x="2535" y="1499"/>
                    <a:pt x="2603" y="1431"/>
                    <a:pt x="2603" y="1348"/>
                  </a:cubicBezTo>
                  <a:lnTo>
                    <a:pt x="2603" y="1253"/>
                  </a:lnTo>
                  <a:cubicBezTo>
                    <a:pt x="2603" y="1170"/>
                    <a:pt x="2535" y="1102"/>
                    <a:pt x="2452" y="1102"/>
                  </a:cubicBezTo>
                  <a:lnTo>
                    <a:pt x="1500" y="1102"/>
                  </a:lnTo>
                  <a:lnTo>
                    <a:pt x="1500" y="150"/>
                  </a:lnTo>
                  <a:cubicBezTo>
                    <a:pt x="1500" y="67"/>
                    <a:pt x="1432" y="0"/>
                    <a:pt x="1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5"/>
            <p:cNvSpPr/>
            <p:nvPr/>
          </p:nvSpPr>
          <p:spPr>
            <a:xfrm>
              <a:off x="3640375" y="4006850"/>
              <a:ext cx="105325" cy="105350"/>
            </a:xfrm>
            <a:custGeom>
              <a:avLst/>
              <a:gdLst/>
              <a:ahLst/>
              <a:cxnLst/>
              <a:rect l="l" t="t" r="r" b="b"/>
              <a:pathLst>
                <a:path w="4213" h="4214" extrusionOk="0">
                  <a:moveTo>
                    <a:pt x="2029" y="1"/>
                  </a:moveTo>
                  <a:cubicBezTo>
                    <a:pt x="1895" y="1"/>
                    <a:pt x="1786" y="110"/>
                    <a:pt x="1786" y="245"/>
                  </a:cubicBezTo>
                  <a:lnTo>
                    <a:pt x="1786" y="1786"/>
                  </a:lnTo>
                  <a:lnTo>
                    <a:pt x="244" y="1786"/>
                  </a:lnTo>
                  <a:cubicBezTo>
                    <a:pt x="109" y="1786"/>
                    <a:pt x="0" y="1896"/>
                    <a:pt x="0" y="2031"/>
                  </a:cubicBezTo>
                  <a:lnTo>
                    <a:pt x="0" y="2183"/>
                  </a:lnTo>
                  <a:cubicBezTo>
                    <a:pt x="0" y="2319"/>
                    <a:pt x="109" y="2428"/>
                    <a:pt x="244" y="2428"/>
                  </a:cubicBezTo>
                  <a:lnTo>
                    <a:pt x="1786" y="2428"/>
                  </a:lnTo>
                  <a:lnTo>
                    <a:pt x="1786" y="3969"/>
                  </a:lnTo>
                  <a:cubicBezTo>
                    <a:pt x="1786" y="4104"/>
                    <a:pt x="1895" y="4213"/>
                    <a:pt x="2029" y="4213"/>
                  </a:cubicBezTo>
                  <a:lnTo>
                    <a:pt x="2182" y="4213"/>
                  </a:lnTo>
                  <a:cubicBezTo>
                    <a:pt x="2317" y="4213"/>
                    <a:pt x="2427" y="4104"/>
                    <a:pt x="2427" y="3969"/>
                  </a:cubicBezTo>
                  <a:lnTo>
                    <a:pt x="2427" y="2428"/>
                  </a:lnTo>
                  <a:lnTo>
                    <a:pt x="3969" y="2428"/>
                  </a:lnTo>
                  <a:cubicBezTo>
                    <a:pt x="4103" y="2428"/>
                    <a:pt x="4212" y="2319"/>
                    <a:pt x="4212" y="2183"/>
                  </a:cubicBezTo>
                  <a:lnTo>
                    <a:pt x="4212" y="2031"/>
                  </a:lnTo>
                  <a:cubicBezTo>
                    <a:pt x="4212" y="1896"/>
                    <a:pt x="4103" y="1786"/>
                    <a:pt x="3969" y="1786"/>
                  </a:cubicBezTo>
                  <a:lnTo>
                    <a:pt x="2427" y="1786"/>
                  </a:lnTo>
                  <a:lnTo>
                    <a:pt x="2427" y="245"/>
                  </a:lnTo>
                  <a:cubicBezTo>
                    <a:pt x="2427" y="110"/>
                    <a:pt x="2317" y="1"/>
                    <a:pt x="21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9" name="Google Shape;49;p5"/>
          <p:cNvGrpSpPr/>
          <p:nvPr/>
        </p:nvGrpSpPr>
        <p:grpSpPr>
          <a:xfrm rot="-5400000">
            <a:off x="10156363" y="344815"/>
            <a:ext cx="987205" cy="2295691"/>
            <a:chOff x="4162500" y="4175100"/>
            <a:chExt cx="217625" cy="506075"/>
          </a:xfrm>
        </p:grpSpPr>
        <p:sp>
          <p:nvSpPr>
            <p:cNvPr id="50" name="Google Shape;50;p5"/>
            <p:cNvSpPr/>
            <p:nvPr/>
          </p:nvSpPr>
          <p:spPr>
            <a:xfrm>
              <a:off x="4182675" y="4602950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1" name="Google Shape;51;p5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5"/>
            <p:cNvSpPr/>
            <p:nvPr/>
          </p:nvSpPr>
          <p:spPr>
            <a:xfrm>
              <a:off x="4162500" y="4175100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8" name="Google Shape;58;p5"/>
          <p:cNvSpPr/>
          <p:nvPr/>
        </p:nvSpPr>
        <p:spPr>
          <a:xfrm flipH="1">
            <a:off x="7120567" y="-100400"/>
            <a:ext cx="5344300" cy="3591167"/>
          </a:xfrm>
          <a:custGeom>
            <a:avLst/>
            <a:gdLst/>
            <a:ahLst/>
            <a:cxnLst/>
            <a:rect l="l" t="t" r="r" b="b"/>
            <a:pathLst>
              <a:path w="160329" h="107735" extrusionOk="0">
                <a:moveTo>
                  <a:pt x="0" y="107735"/>
                </a:moveTo>
                <a:cubicBezTo>
                  <a:pt x="6796" y="98236"/>
                  <a:pt x="20080" y="59969"/>
                  <a:pt x="40777" y="50740"/>
                </a:cubicBezTo>
                <a:cubicBezTo>
                  <a:pt x="61475" y="41511"/>
                  <a:pt x="104260" y="60819"/>
                  <a:pt x="124185" y="52362"/>
                </a:cubicBezTo>
                <a:cubicBezTo>
                  <a:pt x="144110" y="43905"/>
                  <a:pt x="154305" y="8727"/>
                  <a:pt x="160329" y="0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9" name="Google Shape;59;p5"/>
          <p:cNvSpPr/>
          <p:nvPr/>
        </p:nvSpPr>
        <p:spPr>
          <a:xfrm flipH="1">
            <a:off x="-174311" y="3990701"/>
            <a:ext cx="3610412" cy="3362945"/>
          </a:xfrm>
          <a:custGeom>
            <a:avLst/>
            <a:gdLst/>
            <a:ahLst/>
            <a:cxnLst/>
            <a:rect l="l" t="t" r="r" b="b"/>
            <a:pathLst>
              <a:path w="131831" h="122795" extrusionOk="0">
                <a:moveTo>
                  <a:pt x="0" y="122795"/>
                </a:moveTo>
                <a:cubicBezTo>
                  <a:pt x="5136" y="113489"/>
                  <a:pt x="14249" y="78388"/>
                  <a:pt x="30815" y="66958"/>
                </a:cubicBezTo>
                <a:cubicBezTo>
                  <a:pt x="47381" y="55528"/>
                  <a:pt x="82559" y="65375"/>
                  <a:pt x="99395" y="54215"/>
                </a:cubicBezTo>
                <a:cubicBezTo>
                  <a:pt x="116231" y="43055"/>
                  <a:pt x="126425" y="9036"/>
                  <a:pt x="131831" y="0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" name="Google Shape;394;p24">
            <a:extLst>
              <a:ext uri="{FF2B5EF4-FFF2-40B4-BE49-F238E27FC236}">
                <a16:creationId xmlns="" xmlns:a16="http://schemas.microsoft.com/office/drawing/2014/main" id="{AD2806B3-5AAD-1070-F5DC-0BAF7C53816F}"/>
              </a:ext>
            </a:extLst>
          </p:cNvPr>
          <p:cNvGrpSpPr/>
          <p:nvPr/>
        </p:nvGrpSpPr>
        <p:grpSpPr>
          <a:xfrm flipH="1">
            <a:off x="0" y="284746"/>
            <a:ext cx="1485085" cy="650039"/>
            <a:chOff x="1757100" y="4654950"/>
            <a:chExt cx="523975" cy="229350"/>
          </a:xfrm>
        </p:grpSpPr>
        <p:sp>
          <p:nvSpPr>
            <p:cNvPr id="3" name="Google Shape;395;p24">
              <a:extLst>
                <a:ext uri="{FF2B5EF4-FFF2-40B4-BE49-F238E27FC236}">
                  <a16:creationId xmlns="" xmlns:a16="http://schemas.microsoft.com/office/drawing/2014/main" id="{0EA8B769-227C-8B05-DBF3-5357ACFE36A3}"/>
                </a:ext>
              </a:extLst>
            </p:cNvPr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" name="Google Shape;396;p24">
              <a:extLst>
                <a:ext uri="{FF2B5EF4-FFF2-40B4-BE49-F238E27FC236}">
                  <a16:creationId xmlns="" xmlns:a16="http://schemas.microsoft.com/office/drawing/2014/main" id="{17CB3218-ACA8-0563-4552-A59A032B8925}"/>
                </a:ext>
              </a:extLst>
            </p:cNvPr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" name="Google Shape;397;p24">
              <a:extLst>
                <a:ext uri="{FF2B5EF4-FFF2-40B4-BE49-F238E27FC236}">
                  <a16:creationId xmlns="" xmlns:a16="http://schemas.microsoft.com/office/drawing/2014/main" id="{2877FB34-EE72-FDCC-886E-2CC454A7C26B}"/>
                </a:ext>
              </a:extLst>
            </p:cNvPr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" name="Google Shape;407;p24">
            <a:extLst>
              <a:ext uri="{FF2B5EF4-FFF2-40B4-BE49-F238E27FC236}">
                <a16:creationId xmlns="" xmlns:a16="http://schemas.microsoft.com/office/drawing/2014/main" id="{2B003D8A-625E-23AE-C5D8-A198C89F5831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1654929" y="205432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7" name="Google Shape;22;p3">
            <a:extLst>
              <a:ext uri="{FF2B5EF4-FFF2-40B4-BE49-F238E27FC236}">
                <a16:creationId xmlns="" xmlns:a16="http://schemas.microsoft.com/office/drawing/2014/main" id="{7DEBA83C-2C31-FC58-5143-782A20117EC7}"/>
              </a:ext>
            </a:extLst>
          </p:cNvPr>
          <p:cNvSpPr/>
          <p:nvPr/>
        </p:nvSpPr>
        <p:spPr>
          <a:xfrm>
            <a:off x="-67" y="0"/>
            <a:ext cx="12192000" cy="2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2238212A-5062-AA99-532E-0AA66977E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241" y="6002425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230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6"/>
          <p:cNvGrpSpPr/>
          <p:nvPr/>
        </p:nvGrpSpPr>
        <p:grpSpPr>
          <a:xfrm>
            <a:off x="11392517" y="189803"/>
            <a:ext cx="882343" cy="1257332"/>
            <a:chOff x="4162500" y="4175100"/>
            <a:chExt cx="217625" cy="333700"/>
          </a:xfrm>
        </p:grpSpPr>
        <p:sp>
          <p:nvSpPr>
            <p:cNvPr id="62" name="Google Shape;62;p6"/>
            <p:cNvSpPr/>
            <p:nvPr/>
          </p:nvSpPr>
          <p:spPr>
            <a:xfrm>
              <a:off x="4190887" y="4430575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6"/>
            <p:cNvSpPr/>
            <p:nvPr/>
          </p:nvSpPr>
          <p:spPr>
            <a:xfrm>
              <a:off x="4162500" y="4175100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5" name="Google Shape;65;p6"/>
          <p:cNvGrpSpPr/>
          <p:nvPr/>
        </p:nvGrpSpPr>
        <p:grpSpPr>
          <a:xfrm>
            <a:off x="704338" y="5919519"/>
            <a:ext cx="1093401" cy="450293"/>
            <a:chOff x="1239400" y="5129700"/>
            <a:chExt cx="392275" cy="161550"/>
          </a:xfrm>
        </p:grpSpPr>
        <p:sp>
          <p:nvSpPr>
            <p:cNvPr id="66" name="Google Shape;66;p6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6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" name="Google Shape;394;p24">
            <a:extLst>
              <a:ext uri="{FF2B5EF4-FFF2-40B4-BE49-F238E27FC236}">
                <a16:creationId xmlns="" xmlns:a16="http://schemas.microsoft.com/office/drawing/2014/main" id="{087EB975-CC02-7DDC-B1F0-4265C3F1EF4E}"/>
              </a:ext>
            </a:extLst>
          </p:cNvPr>
          <p:cNvGrpSpPr/>
          <p:nvPr/>
        </p:nvGrpSpPr>
        <p:grpSpPr>
          <a:xfrm flipH="1">
            <a:off x="0" y="284746"/>
            <a:ext cx="1485085" cy="650039"/>
            <a:chOff x="1757100" y="4654950"/>
            <a:chExt cx="523975" cy="229350"/>
          </a:xfrm>
        </p:grpSpPr>
        <p:sp>
          <p:nvSpPr>
            <p:cNvPr id="3" name="Google Shape;395;p24">
              <a:extLst>
                <a:ext uri="{FF2B5EF4-FFF2-40B4-BE49-F238E27FC236}">
                  <a16:creationId xmlns="" xmlns:a16="http://schemas.microsoft.com/office/drawing/2014/main" id="{DDC57B11-2B03-137A-4AE1-9C28BA304E55}"/>
                </a:ext>
              </a:extLst>
            </p:cNvPr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" name="Google Shape;396;p24">
              <a:extLst>
                <a:ext uri="{FF2B5EF4-FFF2-40B4-BE49-F238E27FC236}">
                  <a16:creationId xmlns="" xmlns:a16="http://schemas.microsoft.com/office/drawing/2014/main" id="{EB8EA85F-0735-D8C5-7191-FE912556E328}"/>
                </a:ext>
              </a:extLst>
            </p:cNvPr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" name="Google Shape;397;p24">
              <a:extLst>
                <a:ext uri="{FF2B5EF4-FFF2-40B4-BE49-F238E27FC236}">
                  <a16:creationId xmlns="" xmlns:a16="http://schemas.microsoft.com/office/drawing/2014/main" id="{F489E298-4858-1AC5-1022-633FFCBA8F3A}"/>
                </a:ext>
              </a:extLst>
            </p:cNvPr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" name="Google Shape;407;p24">
            <a:extLst>
              <a:ext uri="{FF2B5EF4-FFF2-40B4-BE49-F238E27FC236}">
                <a16:creationId xmlns="" xmlns:a16="http://schemas.microsoft.com/office/drawing/2014/main" id="{B7F4F274-F184-FA31-6E4F-A3F6918D44DD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1654929" y="205432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1" name="Google Shape;22;p3">
            <a:extLst>
              <a:ext uri="{FF2B5EF4-FFF2-40B4-BE49-F238E27FC236}">
                <a16:creationId xmlns="" xmlns:a16="http://schemas.microsoft.com/office/drawing/2014/main" id="{D88BB0D7-E12E-DB78-6888-ACC84981E0B7}"/>
              </a:ext>
            </a:extLst>
          </p:cNvPr>
          <p:cNvSpPr/>
          <p:nvPr/>
        </p:nvSpPr>
        <p:spPr>
          <a:xfrm>
            <a:off x="-67" y="0"/>
            <a:ext cx="12192000" cy="2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Espaço Reservado para Conteúdo 16">
            <a:extLst>
              <a:ext uri="{FF2B5EF4-FFF2-40B4-BE49-F238E27FC236}">
                <a16:creationId xmlns="" xmlns:a16="http://schemas.microsoft.com/office/drawing/2014/main" id="{1159501C-3437-A596-B342-E0E68AEB5BA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0660" y="1927172"/>
            <a:ext cx="5863856" cy="3451664"/>
          </a:xfrm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8" name="Espaço Reservado para Conteúdo 16">
            <a:extLst>
              <a:ext uri="{FF2B5EF4-FFF2-40B4-BE49-F238E27FC236}">
                <a16:creationId xmlns="" xmlns:a16="http://schemas.microsoft.com/office/drawing/2014/main" id="{0829F2E8-39F0-DA8E-6842-B863C62E36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56233" y="1932109"/>
            <a:ext cx="5863856" cy="3451664"/>
          </a:xfrm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="" xmlns:a16="http://schemas.microsoft.com/office/drawing/2014/main" id="{5A499001-E967-5DC9-EAE1-9B6A40B69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241" y="6002425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657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1_Title 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6"/>
          <p:cNvGrpSpPr/>
          <p:nvPr/>
        </p:nvGrpSpPr>
        <p:grpSpPr>
          <a:xfrm>
            <a:off x="11392517" y="189803"/>
            <a:ext cx="882343" cy="1257332"/>
            <a:chOff x="4162500" y="4175100"/>
            <a:chExt cx="217625" cy="333700"/>
          </a:xfrm>
        </p:grpSpPr>
        <p:sp>
          <p:nvSpPr>
            <p:cNvPr id="62" name="Google Shape;62;p6"/>
            <p:cNvSpPr/>
            <p:nvPr/>
          </p:nvSpPr>
          <p:spPr>
            <a:xfrm>
              <a:off x="4190887" y="4430575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6"/>
            <p:cNvSpPr/>
            <p:nvPr/>
          </p:nvSpPr>
          <p:spPr>
            <a:xfrm>
              <a:off x="4162500" y="4175100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5" name="Google Shape;65;p6"/>
          <p:cNvGrpSpPr/>
          <p:nvPr/>
        </p:nvGrpSpPr>
        <p:grpSpPr>
          <a:xfrm>
            <a:off x="704338" y="5919519"/>
            <a:ext cx="1093401" cy="450293"/>
            <a:chOff x="1239400" y="5129700"/>
            <a:chExt cx="392275" cy="161550"/>
          </a:xfrm>
        </p:grpSpPr>
        <p:sp>
          <p:nvSpPr>
            <p:cNvPr id="66" name="Google Shape;66;p6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6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" name="Google Shape;394;p24">
            <a:extLst>
              <a:ext uri="{FF2B5EF4-FFF2-40B4-BE49-F238E27FC236}">
                <a16:creationId xmlns="" xmlns:a16="http://schemas.microsoft.com/office/drawing/2014/main" id="{087EB975-CC02-7DDC-B1F0-4265C3F1EF4E}"/>
              </a:ext>
            </a:extLst>
          </p:cNvPr>
          <p:cNvGrpSpPr/>
          <p:nvPr/>
        </p:nvGrpSpPr>
        <p:grpSpPr>
          <a:xfrm flipH="1">
            <a:off x="0" y="284746"/>
            <a:ext cx="1485085" cy="650039"/>
            <a:chOff x="1757100" y="4654950"/>
            <a:chExt cx="523975" cy="229350"/>
          </a:xfrm>
        </p:grpSpPr>
        <p:sp>
          <p:nvSpPr>
            <p:cNvPr id="3" name="Google Shape;395;p24">
              <a:extLst>
                <a:ext uri="{FF2B5EF4-FFF2-40B4-BE49-F238E27FC236}">
                  <a16:creationId xmlns="" xmlns:a16="http://schemas.microsoft.com/office/drawing/2014/main" id="{DDC57B11-2B03-137A-4AE1-9C28BA304E55}"/>
                </a:ext>
              </a:extLst>
            </p:cNvPr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" name="Google Shape;396;p24">
              <a:extLst>
                <a:ext uri="{FF2B5EF4-FFF2-40B4-BE49-F238E27FC236}">
                  <a16:creationId xmlns="" xmlns:a16="http://schemas.microsoft.com/office/drawing/2014/main" id="{EB8EA85F-0735-D8C5-7191-FE912556E328}"/>
                </a:ext>
              </a:extLst>
            </p:cNvPr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" name="Google Shape;397;p24">
              <a:extLst>
                <a:ext uri="{FF2B5EF4-FFF2-40B4-BE49-F238E27FC236}">
                  <a16:creationId xmlns="" xmlns:a16="http://schemas.microsoft.com/office/drawing/2014/main" id="{F489E298-4858-1AC5-1022-633FFCBA8F3A}"/>
                </a:ext>
              </a:extLst>
            </p:cNvPr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" name="Google Shape;407;p24">
            <a:extLst>
              <a:ext uri="{FF2B5EF4-FFF2-40B4-BE49-F238E27FC236}">
                <a16:creationId xmlns="" xmlns:a16="http://schemas.microsoft.com/office/drawing/2014/main" id="{B7F4F274-F184-FA31-6E4F-A3F6918D44DD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1654929" y="205432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1" name="Google Shape;22;p3">
            <a:extLst>
              <a:ext uri="{FF2B5EF4-FFF2-40B4-BE49-F238E27FC236}">
                <a16:creationId xmlns="" xmlns:a16="http://schemas.microsoft.com/office/drawing/2014/main" id="{D88BB0D7-E12E-DB78-6888-ACC84981E0B7}"/>
              </a:ext>
            </a:extLst>
          </p:cNvPr>
          <p:cNvSpPr/>
          <p:nvPr/>
        </p:nvSpPr>
        <p:spPr>
          <a:xfrm>
            <a:off x="-67" y="0"/>
            <a:ext cx="12192000" cy="2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Espaço Reservado para Conteúdo 16">
            <a:extLst>
              <a:ext uri="{FF2B5EF4-FFF2-40B4-BE49-F238E27FC236}">
                <a16:creationId xmlns="" xmlns:a16="http://schemas.microsoft.com/office/drawing/2014/main" id="{1159501C-3437-A596-B342-E0E68AEB5BA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0660" y="2347445"/>
            <a:ext cx="5863856" cy="3451664"/>
          </a:xfrm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8" name="Espaço Reservado para Conteúdo 16">
            <a:extLst>
              <a:ext uri="{FF2B5EF4-FFF2-40B4-BE49-F238E27FC236}">
                <a16:creationId xmlns="" xmlns:a16="http://schemas.microsoft.com/office/drawing/2014/main" id="{0829F2E8-39F0-DA8E-6842-B863C62E36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56233" y="2347445"/>
            <a:ext cx="5863856" cy="3451664"/>
          </a:xfrm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6595D68A-C536-7707-2C59-3DB9693814F6}"/>
              </a:ext>
            </a:extLst>
          </p:cNvPr>
          <p:cNvSpPr txBox="1"/>
          <p:nvPr/>
        </p:nvSpPr>
        <p:spPr>
          <a:xfrm>
            <a:off x="130660" y="1657565"/>
            <a:ext cx="5863856" cy="461665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pt-BR" sz="2400" b="1" dirty="0">
              <a:latin typeface="Arial Black" panose="020B0A04020102020204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="" xmlns:a16="http://schemas.microsoft.com/office/drawing/2014/main" id="{76674A49-235E-03C9-F509-3CE0E78B1C44}"/>
              </a:ext>
            </a:extLst>
          </p:cNvPr>
          <p:cNvSpPr txBox="1"/>
          <p:nvPr/>
        </p:nvSpPr>
        <p:spPr>
          <a:xfrm>
            <a:off x="6156233" y="1657010"/>
            <a:ext cx="5863856" cy="461665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pt-BR" sz="2400" b="1" dirty="0">
              <a:latin typeface="Arial Black" panose="020B0A040201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5382E4B6-52C9-3332-0F76-E25041276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241" y="6002425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9924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1_Title 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6"/>
          <p:cNvGrpSpPr/>
          <p:nvPr/>
        </p:nvGrpSpPr>
        <p:grpSpPr>
          <a:xfrm>
            <a:off x="11392517" y="189803"/>
            <a:ext cx="882343" cy="1257332"/>
            <a:chOff x="4162500" y="4175100"/>
            <a:chExt cx="217625" cy="333700"/>
          </a:xfrm>
        </p:grpSpPr>
        <p:sp>
          <p:nvSpPr>
            <p:cNvPr id="62" name="Google Shape;62;p6"/>
            <p:cNvSpPr/>
            <p:nvPr/>
          </p:nvSpPr>
          <p:spPr>
            <a:xfrm>
              <a:off x="4190887" y="4430575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6"/>
            <p:cNvSpPr/>
            <p:nvPr/>
          </p:nvSpPr>
          <p:spPr>
            <a:xfrm>
              <a:off x="4162500" y="4175100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5" name="Google Shape;65;p6"/>
          <p:cNvGrpSpPr/>
          <p:nvPr/>
        </p:nvGrpSpPr>
        <p:grpSpPr>
          <a:xfrm>
            <a:off x="704338" y="5919519"/>
            <a:ext cx="1093401" cy="450293"/>
            <a:chOff x="1239400" y="5129700"/>
            <a:chExt cx="392275" cy="161550"/>
          </a:xfrm>
        </p:grpSpPr>
        <p:sp>
          <p:nvSpPr>
            <p:cNvPr id="66" name="Google Shape;66;p6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6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" name="Google Shape;394;p24">
            <a:extLst>
              <a:ext uri="{FF2B5EF4-FFF2-40B4-BE49-F238E27FC236}">
                <a16:creationId xmlns="" xmlns:a16="http://schemas.microsoft.com/office/drawing/2014/main" id="{087EB975-CC02-7DDC-B1F0-4265C3F1EF4E}"/>
              </a:ext>
            </a:extLst>
          </p:cNvPr>
          <p:cNvGrpSpPr/>
          <p:nvPr/>
        </p:nvGrpSpPr>
        <p:grpSpPr>
          <a:xfrm flipH="1">
            <a:off x="0" y="284746"/>
            <a:ext cx="1485085" cy="650039"/>
            <a:chOff x="1757100" y="4654950"/>
            <a:chExt cx="523975" cy="229350"/>
          </a:xfrm>
        </p:grpSpPr>
        <p:sp>
          <p:nvSpPr>
            <p:cNvPr id="3" name="Google Shape;395;p24">
              <a:extLst>
                <a:ext uri="{FF2B5EF4-FFF2-40B4-BE49-F238E27FC236}">
                  <a16:creationId xmlns="" xmlns:a16="http://schemas.microsoft.com/office/drawing/2014/main" id="{DDC57B11-2B03-137A-4AE1-9C28BA304E55}"/>
                </a:ext>
              </a:extLst>
            </p:cNvPr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" name="Google Shape;396;p24">
              <a:extLst>
                <a:ext uri="{FF2B5EF4-FFF2-40B4-BE49-F238E27FC236}">
                  <a16:creationId xmlns="" xmlns:a16="http://schemas.microsoft.com/office/drawing/2014/main" id="{EB8EA85F-0735-D8C5-7191-FE912556E328}"/>
                </a:ext>
              </a:extLst>
            </p:cNvPr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" name="Google Shape;397;p24">
              <a:extLst>
                <a:ext uri="{FF2B5EF4-FFF2-40B4-BE49-F238E27FC236}">
                  <a16:creationId xmlns="" xmlns:a16="http://schemas.microsoft.com/office/drawing/2014/main" id="{F489E298-4858-1AC5-1022-633FFCBA8F3A}"/>
                </a:ext>
              </a:extLst>
            </p:cNvPr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" name="Google Shape;407;p24">
            <a:extLst>
              <a:ext uri="{FF2B5EF4-FFF2-40B4-BE49-F238E27FC236}">
                <a16:creationId xmlns="" xmlns:a16="http://schemas.microsoft.com/office/drawing/2014/main" id="{B7F4F274-F184-FA31-6E4F-A3F6918D44DD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1654929" y="205432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1" name="Google Shape;22;p3">
            <a:extLst>
              <a:ext uri="{FF2B5EF4-FFF2-40B4-BE49-F238E27FC236}">
                <a16:creationId xmlns="" xmlns:a16="http://schemas.microsoft.com/office/drawing/2014/main" id="{D88BB0D7-E12E-DB78-6888-ACC84981E0B7}"/>
              </a:ext>
            </a:extLst>
          </p:cNvPr>
          <p:cNvSpPr/>
          <p:nvPr/>
        </p:nvSpPr>
        <p:spPr>
          <a:xfrm>
            <a:off x="-67" y="0"/>
            <a:ext cx="12192000" cy="2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Espaço Reservado para Conteúdo 16">
            <a:extLst>
              <a:ext uri="{FF2B5EF4-FFF2-40B4-BE49-F238E27FC236}">
                <a16:creationId xmlns="" xmlns:a16="http://schemas.microsoft.com/office/drawing/2014/main" id="{1159501C-3437-A596-B342-E0E68AEB5BA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0659" y="1657565"/>
            <a:ext cx="6540695" cy="4141545"/>
          </a:xfrm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8" name="Espaço Reservado para Imagem 7">
            <a:extLst>
              <a:ext uri="{FF2B5EF4-FFF2-40B4-BE49-F238E27FC236}">
                <a16:creationId xmlns="" xmlns:a16="http://schemas.microsoft.com/office/drawing/2014/main" id="{8C4DADB5-6F8F-73B8-FFAC-F98644EA89D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99817" y="1657351"/>
            <a:ext cx="4826000" cy="4163483"/>
          </a:xfrm>
        </p:spPr>
        <p:txBody>
          <a:bodyPr/>
          <a:lstStyle/>
          <a:p>
            <a:r>
              <a:rPr lang="pt-BR"/>
              <a:t>Clique no ícone para adicionar uma imagem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="" xmlns:a16="http://schemas.microsoft.com/office/drawing/2014/main" id="{3222F1D7-C664-F703-A0CB-24DDCD239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241" y="6002425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564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1_Title 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6"/>
          <p:cNvGrpSpPr/>
          <p:nvPr/>
        </p:nvGrpSpPr>
        <p:grpSpPr>
          <a:xfrm>
            <a:off x="11392517" y="189803"/>
            <a:ext cx="882343" cy="1257332"/>
            <a:chOff x="4162500" y="4175100"/>
            <a:chExt cx="217625" cy="333700"/>
          </a:xfrm>
        </p:grpSpPr>
        <p:sp>
          <p:nvSpPr>
            <p:cNvPr id="62" name="Google Shape;62;p6"/>
            <p:cNvSpPr/>
            <p:nvPr/>
          </p:nvSpPr>
          <p:spPr>
            <a:xfrm>
              <a:off x="4190887" y="4430575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6"/>
            <p:cNvSpPr/>
            <p:nvPr/>
          </p:nvSpPr>
          <p:spPr>
            <a:xfrm>
              <a:off x="4162500" y="4175100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5" name="Google Shape;65;p6"/>
          <p:cNvGrpSpPr/>
          <p:nvPr/>
        </p:nvGrpSpPr>
        <p:grpSpPr>
          <a:xfrm>
            <a:off x="704338" y="5919519"/>
            <a:ext cx="1093401" cy="450293"/>
            <a:chOff x="1239400" y="5129700"/>
            <a:chExt cx="392275" cy="161550"/>
          </a:xfrm>
        </p:grpSpPr>
        <p:sp>
          <p:nvSpPr>
            <p:cNvPr id="66" name="Google Shape;66;p6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6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" name="Google Shape;394;p24">
            <a:extLst>
              <a:ext uri="{FF2B5EF4-FFF2-40B4-BE49-F238E27FC236}">
                <a16:creationId xmlns="" xmlns:a16="http://schemas.microsoft.com/office/drawing/2014/main" id="{087EB975-CC02-7DDC-B1F0-4265C3F1EF4E}"/>
              </a:ext>
            </a:extLst>
          </p:cNvPr>
          <p:cNvGrpSpPr/>
          <p:nvPr/>
        </p:nvGrpSpPr>
        <p:grpSpPr>
          <a:xfrm flipH="1">
            <a:off x="0" y="284746"/>
            <a:ext cx="1485085" cy="650039"/>
            <a:chOff x="1757100" y="4654950"/>
            <a:chExt cx="523975" cy="229350"/>
          </a:xfrm>
        </p:grpSpPr>
        <p:sp>
          <p:nvSpPr>
            <p:cNvPr id="3" name="Google Shape;395;p24">
              <a:extLst>
                <a:ext uri="{FF2B5EF4-FFF2-40B4-BE49-F238E27FC236}">
                  <a16:creationId xmlns="" xmlns:a16="http://schemas.microsoft.com/office/drawing/2014/main" id="{DDC57B11-2B03-137A-4AE1-9C28BA304E55}"/>
                </a:ext>
              </a:extLst>
            </p:cNvPr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" name="Google Shape;396;p24">
              <a:extLst>
                <a:ext uri="{FF2B5EF4-FFF2-40B4-BE49-F238E27FC236}">
                  <a16:creationId xmlns="" xmlns:a16="http://schemas.microsoft.com/office/drawing/2014/main" id="{EB8EA85F-0735-D8C5-7191-FE912556E328}"/>
                </a:ext>
              </a:extLst>
            </p:cNvPr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" name="Google Shape;397;p24">
              <a:extLst>
                <a:ext uri="{FF2B5EF4-FFF2-40B4-BE49-F238E27FC236}">
                  <a16:creationId xmlns="" xmlns:a16="http://schemas.microsoft.com/office/drawing/2014/main" id="{F489E298-4858-1AC5-1022-633FFCBA8F3A}"/>
                </a:ext>
              </a:extLst>
            </p:cNvPr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" name="Google Shape;407;p24">
            <a:extLst>
              <a:ext uri="{FF2B5EF4-FFF2-40B4-BE49-F238E27FC236}">
                <a16:creationId xmlns="" xmlns:a16="http://schemas.microsoft.com/office/drawing/2014/main" id="{B7F4F274-F184-FA31-6E4F-A3F6918D44DD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1654929" y="205432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1" name="Google Shape;22;p3">
            <a:extLst>
              <a:ext uri="{FF2B5EF4-FFF2-40B4-BE49-F238E27FC236}">
                <a16:creationId xmlns="" xmlns:a16="http://schemas.microsoft.com/office/drawing/2014/main" id="{D88BB0D7-E12E-DB78-6888-ACC84981E0B7}"/>
              </a:ext>
            </a:extLst>
          </p:cNvPr>
          <p:cNvSpPr/>
          <p:nvPr/>
        </p:nvSpPr>
        <p:spPr>
          <a:xfrm>
            <a:off x="-67" y="0"/>
            <a:ext cx="12192000" cy="2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="" xmlns:a16="http://schemas.microsoft.com/office/drawing/2014/main" id="{67AACE5C-0974-F06B-A128-0BF3E489B64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97606" y="1519522"/>
            <a:ext cx="10710004" cy="416498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="" xmlns:a16="http://schemas.microsoft.com/office/drawing/2014/main" id="{DC644739-8273-23CC-B24C-48B58577C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241" y="6002425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1415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1_Title 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6"/>
          <p:cNvGrpSpPr/>
          <p:nvPr/>
        </p:nvGrpSpPr>
        <p:grpSpPr>
          <a:xfrm>
            <a:off x="11392517" y="189803"/>
            <a:ext cx="882343" cy="1257332"/>
            <a:chOff x="4162500" y="4175100"/>
            <a:chExt cx="217625" cy="333700"/>
          </a:xfrm>
        </p:grpSpPr>
        <p:sp>
          <p:nvSpPr>
            <p:cNvPr id="62" name="Google Shape;62;p6"/>
            <p:cNvSpPr/>
            <p:nvPr/>
          </p:nvSpPr>
          <p:spPr>
            <a:xfrm>
              <a:off x="4190887" y="4430575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6"/>
            <p:cNvSpPr/>
            <p:nvPr/>
          </p:nvSpPr>
          <p:spPr>
            <a:xfrm>
              <a:off x="4162500" y="4175100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5" name="Google Shape;65;p6"/>
          <p:cNvGrpSpPr/>
          <p:nvPr/>
        </p:nvGrpSpPr>
        <p:grpSpPr>
          <a:xfrm>
            <a:off x="704338" y="5919519"/>
            <a:ext cx="1093401" cy="450293"/>
            <a:chOff x="1239400" y="5129700"/>
            <a:chExt cx="392275" cy="161550"/>
          </a:xfrm>
        </p:grpSpPr>
        <p:sp>
          <p:nvSpPr>
            <p:cNvPr id="66" name="Google Shape;66;p6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6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" name="Google Shape;394;p24">
            <a:extLst>
              <a:ext uri="{FF2B5EF4-FFF2-40B4-BE49-F238E27FC236}">
                <a16:creationId xmlns="" xmlns:a16="http://schemas.microsoft.com/office/drawing/2014/main" id="{087EB975-CC02-7DDC-B1F0-4265C3F1EF4E}"/>
              </a:ext>
            </a:extLst>
          </p:cNvPr>
          <p:cNvGrpSpPr/>
          <p:nvPr/>
        </p:nvGrpSpPr>
        <p:grpSpPr>
          <a:xfrm flipH="1">
            <a:off x="0" y="284746"/>
            <a:ext cx="1485085" cy="650039"/>
            <a:chOff x="1757100" y="4654950"/>
            <a:chExt cx="523975" cy="229350"/>
          </a:xfrm>
        </p:grpSpPr>
        <p:sp>
          <p:nvSpPr>
            <p:cNvPr id="3" name="Google Shape;395;p24">
              <a:extLst>
                <a:ext uri="{FF2B5EF4-FFF2-40B4-BE49-F238E27FC236}">
                  <a16:creationId xmlns="" xmlns:a16="http://schemas.microsoft.com/office/drawing/2014/main" id="{DDC57B11-2B03-137A-4AE1-9C28BA304E55}"/>
                </a:ext>
              </a:extLst>
            </p:cNvPr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" name="Google Shape;396;p24">
              <a:extLst>
                <a:ext uri="{FF2B5EF4-FFF2-40B4-BE49-F238E27FC236}">
                  <a16:creationId xmlns="" xmlns:a16="http://schemas.microsoft.com/office/drawing/2014/main" id="{EB8EA85F-0735-D8C5-7191-FE912556E328}"/>
                </a:ext>
              </a:extLst>
            </p:cNvPr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" name="Google Shape;397;p24">
              <a:extLst>
                <a:ext uri="{FF2B5EF4-FFF2-40B4-BE49-F238E27FC236}">
                  <a16:creationId xmlns="" xmlns:a16="http://schemas.microsoft.com/office/drawing/2014/main" id="{F489E298-4858-1AC5-1022-633FFCBA8F3A}"/>
                </a:ext>
              </a:extLst>
            </p:cNvPr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" name="Google Shape;407;p24">
            <a:extLst>
              <a:ext uri="{FF2B5EF4-FFF2-40B4-BE49-F238E27FC236}">
                <a16:creationId xmlns="" xmlns:a16="http://schemas.microsoft.com/office/drawing/2014/main" id="{B7F4F274-F184-FA31-6E4F-A3F6918D44DD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1654929" y="205432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1" name="Google Shape;22;p3">
            <a:extLst>
              <a:ext uri="{FF2B5EF4-FFF2-40B4-BE49-F238E27FC236}">
                <a16:creationId xmlns="" xmlns:a16="http://schemas.microsoft.com/office/drawing/2014/main" id="{D88BB0D7-E12E-DB78-6888-ACC84981E0B7}"/>
              </a:ext>
            </a:extLst>
          </p:cNvPr>
          <p:cNvSpPr/>
          <p:nvPr/>
        </p:nvSpPr>
        <p:spPr>
          <a:xfrm>
            <a:off x="-67" y="0"/>
            <a:ext cx="12192000" cy="2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FF6271C1-C8C0-5ED3-764D-C1E486A64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241" y="6002425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388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1_Title 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6"/>
          <p:cNvGrpSpPr/>
          <p:nvPr/>
        </p:nvGrpSpPr>
        <p:grpSpPr>
          <a:xfrm rot="5400000">
            <a:off x="5026097" y="6047499"/>
            <a:ext cx="882343" cy="1257332"/>
            <a:chOff x="4162500" y="4175100"/>
            <a:chExt cx="217625" cy="333700"/>
          </a:xfrm>
        </p:grpSpPr>
        <p:sp>
          <p:nvSpPr>
            <p:cNvPr id="62" name="Google Shape;62;p6"/>
            <p:cNvSpPr/>
            <p:nvPr/>
          </p:nvSpPr>
          <p:spPr>
            <a:xfrm>
              <a:off x="4190887" y="4430575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6"/>
            <p:cNvSpPr/>
            <p:nvPr/>
          </p:nvSpPr>
          <p:spPr>
            <a:xfrm>
              <a:off x="4162500" y="4175100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5" name="Google Shape;65;p6"/>
          <p:cNvGrpSpPr/>
          <p:nvPr/>
        </p:nvGrpSpPr>
        <p:grpSpPr>
          <a:xfrm>
            <a:off x="3412229" y="6302266"/>
            <a:ext cx="1093401" cy="450293"/>
            <a:chOff x="1239400" y="5129700"/>
            <a:chExt cx="392275" cy="161550"/>
          </a:xfrm>
        </p:grpSpPr>
        <p:sp>
          <p:nvSpPr>
            <p:cNvPr id="66" name="Google Shape;66;p6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6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" name="Google Shape;22;p3">
            <a:extLst>
              <a:ext uri="{FF2B5EF4-FFF2-40B4-BE49-F238E27FC236}">
                <a16:creationId xmlns="" xmlns:a16="http://schemas.microsoft.com/office/drawing/2014/main" id="{D88BB0D7-E12E-DB78-6888-ACC84981E0B7}"/>
              </a:ext>
            </a:extLst>
          </p:cNvPr>
          <p:cNvSpPr/>
          <p:nvPr/>
        </p:nvSpPr>
        <p:spPr>
          <a:xfrm>
            <a:off x="-67" y="0"/>
            <a:ext cx="12192000" cy="2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7" name="Google Shape;61;p6">
            <a:extLst>
              <a:ext uri="{FF2B5EF4-FFF2-40B4-BE49-F238E27FC236}">
                <a16:creationId xmlns="" xmlns:a16="http://schemas.microsoft.com/office/drawing/2014/main" id="{1D48159E-525D-61FA-093B-FDA82D687736}"/>
              </a:ext>
            </a:extLst>
          </p:cNvPr>
          <p:cNvGrpSpPr/>
          <p:nvPr/>
        </p:nvGrpSpPr>
        <p:grpSpPr>
          <a:xfrm rot="5400000">
            <a:off x="1989626" y="5979130"/>
            <a:ext cx="882343" cy="1257332"/>
            <a:chOff x="4162500" y="4175100"/>
            <a:chExt cx="217625" cy="333700"/>
          </a:xfrm>
        </p:grpSpPr>
        <p:sp>
          <p:nvSpPr>
            <p:cNvPr id="8" name="Google Shape;62;p6">
              <a:extLst>
                <a:ext uri="{FF2B5EF4-FFF2-40B4-BE49-F238E27FC236}">
                  <a16:creationId xmlns="" xmlns:a16="http://schemas.microsoft.com/office/drawing/2014/main" id="{17B043A6-7460-4D38-315F-726E915D9F77}"/>
                </a:ext>
              </a:extLst>
            </p:cNvPr>
            <p:cNvSpPr/>
            <p:nvPr/>
          </p:nvSpPr>
          <p:spPr>
            <a:xfrm>
              <a:off x="4190887" y="4430575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9" name="Google Shape;63;p6">
              <a:extLst>
                <a:ext uri="{FF2B5EF4-FFF2-40B4-BE49-F238E27FC236}">
                  <a16:creationId xmlns="" xmlns:a16="http://schemas.microsoft.com/office/drawing/2014/main" id="{5D934AD9-AA6A-6185-F9F9-C9C4F779E9FE}"/>
                </a:ext>
              </a:extLst>
            </p:cNvPr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" name="Google Shape;64;p6">
              <a:extLst>
                <a:ext uri="{FF2B5EF4-FFF2-40B4-BE49-F238E27FC236}">
                  <a16:creationId xmlns="" xmlns:a16="http://schemas.microsoft.com/office/drawing/2014/main" id="{976553F5-042F-EF2C-A60F-E41F877CC5E8}"/>
                </a:ext>
              </a:extLst>
            </p:cNvPr>
            <p:cNvSpPr/>
            <p:nvPr/>
          </p:nvSpPr>
          <p:spPr>
            <a:xfrm>
              <a:off x="4162500" y="4175100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" name="Google Shape;65;p6">
            <a:extLst>
              <a:ext uri="{FF2B5EF4-FFF2-40B4-BE49-F238E27FC236}">
                <a16:creationId xmlns="" xmlns:a16="http://schemas.microsoft.com/office/drawing/2014/main" id="{264EA72A-BEC9-B265-E8E2-65B4AF1A2A87}"/>
              </a:ext>
            </a:extLst>
          </p:cNvPr>
          <p:cNvGrpSpPr/>
          <p:nvPr/>
        </p:nvGrpSpPr>
        <p:grpSpPr>
          <a:xfrm>
            <a:off x="375758" y="6233896"/>
            <a:ext cx="1093401" cy="450293"/>
            <a:chOff x="1239400" y="5129700"/>
            <a:chExt cx="392275" cy="161550"/>
          </a:xfrm>
        </p:grpSpPr>
        <p:sp>
          <p:nvSpPr>
            <p:cNvPr id="17" name="Google Shape;66;p6">
              <a:extLst>
                <a:ext uri="{FF2B5EF4-FFF2-40B4-BE49-F238E27FC236}">
                  <a16:creationId xmlns="" xmlns:a16="http://schemas.microsoft.com/office/drawing/2014/main" id="{46516557-369C-302B-5DE8-46AC842175B2}"/>
                </a:ext>
              </a:extLst>
            </p:cNvPr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67;p6">
              <a:extLst>
                <a:ext uri="{FF2B5EF4-FFF2-40B4-BE49-F238E27FC236}">
                  <a16:creationId xmlns="" xmlns:a16="http://schemas.microsoft.com/office/drawing/2014/main" id="{C3A94CA2-6965-27CC-0110-F701825C14AA}"/>
                </a:ext>
              </a:extLst>
            </p:cNvPr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19" name="Imagem 18">
            <a:extLst>
              <a:ext uri="{FF2B5EF4-FFF2-40B4-BE49-F238E27FC236}">
                <a16:creationId xmlns="" xmlns:a16="http://schemas.microsoft.com/office/drawing/2014/main" id="{F3672D23-5441-2C62-1E84-7A09D506D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241" y="6002425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1502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7"/>
          <p:cNvGrpSpPr/>
          <p:nvPr/>
        </p:nvGrpSpPr>
        <p:grpSpPr>
          <a:xfrm rot="10800000" flipH="1">
            <a:off x="10971821" y="1193491"/>
            <a:ext cx="1099155" cy="452663"/>
            <a:chOff x="1239400" y="5129700"/>
            <a:chExt cx="392275" cy="161550"/>
          </a:xfrm>
        </p:grpSpPr>
        <p:sp>
          <p:nvSpPr>
            <p:cNvPr id="71" name="Google Shape;71;p7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7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3" name="Google Shape;73;p7"/>
          <p:cNvGrpSpPr/>
          <p:nvPr/>
        </p:nvGrpSpPr>
        <p:grpSpPr>
          <a:xfrm rot="10800000" flipH="1">
            <a:off x="343945" y="6099337"/>
            <a:ext cx="1310985" cy="573833"/>
            <a:chOff x="1757100" y="4654950"/>
            <a:chExt cx="523975" cy="229350"/>
          </a:xfrm>
        </p:grpSpPr>
        <p:sp>
          <p:nvSpPr>
            <p:cNvPr id="74" name="Google Shape;74;p7"/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7"/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7"/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9" name="Google Shape;129;p7"/>
          <p:cNvSpPr/>
          <p:nvPr/>
        </p:nvSpPr>
        <p:spPr>
          <a:xfrm>
            <a:off x="-1025717" y="4039032"/>
            <a:ext cx="7777033" cy="3320867"/>
          </a:xfrm>
          <a:custGeom>
            <a:avLst/>
            <a:gdLst/>
            <a:ahLst/>
            <a:cxnLst/>
            <a:rect l="l" t="t" r="r" b="b"/>
            <a:pathLst>
              <a:path w="233311" h="99626" extrusionOk="0">
                <a:moveTo>
                  <a:pt x="233311" y="99626"/>
                </a:moveTo>
                <a:cubicBezTo>
                  <a:pt x="220182" y="92714"/>
                  <a:pt x="183768" y="64912"/>
                  <a:pt x="154537" y="58154"/>
                </a:cubicBezTo>
                <a:cubicBezTo>
                  <a:pt x="125306" y="51396"/>
                  <a:pt x="83679" y="68772"/>
                  <a:pt x="57923" y="59080"/>
                </a:cubicBezTo>
                <a:cubicBezTo>
                  <a:pt x="32167" y="49388"/>
                  <a:pt x="9654" y="9847"/>
                  <a:pt x="0" y="0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pt-BR" sz="2400" dirty="0"/>
          </a:p>
        </p:txBody>
      </p:sp>
      <p:grpSp>
        <p:nvGrpSpPr>
          <p:cNvPr id="7" name="Google Shape;394;p24">
            <a:extLst>
              <a:ext uri="{FF2B5EF4-FFF2-40B4-BE49-F238E27FC236}">
                <a16:creationId xmlns="" xmlns:a16="http://schemas.microsoft.com/office/drawing/2014/main" id="{7386E2F8-0417-A3DF-A706-3B344E46BB9C}"/>
              </a:ext>
            </a:extLst>
          </p:cNvPr>
          <p:cNvGrpSpPr/>
          <p:nvPr/>
        </p:nvGrpSpPr>
        <p:grpSpPr>
          <a:xfrm flipH="1">
            <a:off x="0" y="284746"/>
            <a:ext cx="1485085" cy="650039"/>
            <a:chOff x="1757100" y="4654950"/>
            <a:chExt cx="523975" cy="229350"/>
          </a:xfrm>
        </p:grpSpPr>
        <p:sp>
          <p:nvSpPr>
            <p:cNvPr id="8" name="Google Shape;395;p24">
              <a:extLst>
                <a:ext uri="{FF2B5EF4-FFF2-40B4-BE49-F238E27FC236}">
                  <a16:creationId xmlns="" xmlns:a16="http://schemas.microsoft.com/office/drawing/2014/main" id="{09C231D0-845F-0216-B28A-310BECB84CE7}"/>
                </a:ext>
              </a:extLst>
            </p:cNvPr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" name="Google Shape;396;p24">
              <a:extLst>
                <a:ext uri="{FF2B5EF4-FFF2-40B4-BE49-F238E27FC236}">
                  <a16:creationId xmlns="" xmlns:a16="http://schemas.microsoft.com/office/drawing/2014/main" id="{70F43FEB-CABC-B9AC-91DF-2DA01C09AB08}"/>
                </a:ext>
              </a:extLst>
            </p:cNvPr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" name="Google Shape;397;p24">
              <a:extLst>
                <a:ext uri="{FF2B5EF4-FFF2-40B4-BE49-F238E27FC236}">
                  <a16:creationId xmlns="" xmlns:a16="http://schemas.microsoft.com/office/drawing/2014/main" id="{168CE8FF-FF38-C935-3696-3EC302ED4F43}"/>
                </a:ext>
              </a:extLst>
            </p:cNvPr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" name="Google Shape;407;p24">
            <a:extLst>
              <a:ext uri="{FF2B5EF4-FFF2-40B4-BE49-F238E27FC236}">
                <a16:creationId xmlns="" xmlns:a16="http://schemas.microsoft.com/office/drawing/2014/main" id="{B60A699B-89B8-CC4D-FD0E-FFF6FB132EB0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1654929" y="205432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12" name="Google Shape;22;p3">
            <a:extLst>
              <a:ext uri="{FF2B5EF4-FFF2-40B4-BE49-F238E27FC236}">
                <a16:creationId xmlns="" xmlns:a16="http://schemas.microsoft.com/office/drawing/2014/main" id="{CC9EA0D6-A155-40F5-42B1-E6BFEF9B0CAF}"/>
              </a:ext>
            </a:extLst>
          </p:cNvPr>
          <p:cNvSpPr/>
          <p:nvPr/>
        </p:nvSpPr>
        <p:spPr>
          <a:xfrm>
            <a:off x="-67" y="0"/>
            <a:ext cx="12192000" cy="2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7" name="Imagem 16">
            <a:extLst>
              <a:ext uri="{FF2B5EF4-FFF2-40B4-BE49-F238E27FC236}">
                <a16:creationId xmlns="" xmlns:a16="http://schemas.microsoft.com/office/drawing/2014/main" id="{574C25C6-012A-7EA8-475B-3ABEDC068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241" y="6002425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6009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9"/>
          <p:cNvGrpSpPr/>
          <p:nvPr/>
        </p:nvGrpSpPr>
        <p:grpSpPr>
          <a:xfrm>
            <a:off x="11213695" y="5132129"/>
            <a:ext cx="526736" cy="1370601"/>
            <a:chOff x="3556725" y="4006850"/>
            <a:chExt cx="188975" cy="491725"/>
          </a:xfrm>
        </p:grpSpPr>
        <p:sp>
          <p:nvSpPr>
            <p:cNvPr id="149" name="Google Shape;149;p9"/>
            <p:cNvSpPr/>
            <p:nvPr/>
          </p:nvSpPr>
          <p:spPr>
            <a:xfrm>
              <a:off x="3556725" y="4433525"/>
              <a:ext cx="65100" cy="65050"/>
            </a:xfrm>
            <a:custGeom>
              <a:avLst/>
              <a:gdLst/>
              <a:ahLst/>
              <a:cxnLst/>
              <a:rect l="l" t="t" r="r" b="b"/>
              <a:pathLst>
                <a:path w="2604" h="2602" extrusionOk="0">
                  <a:moveTo>
                    <a:pt x="1254" y="0"/>
                  </a:moveTo>
                  <a:cubicBezTo>
                    <a:pt x="1171" y="0"/>
                    <a:pt x="1103" y="67"/>
                    <a:pt x="1103" y="150"/>
                  </a:cubicBezTo>
                  <a:lnTo>
                    <a:pt x="1103" y="1102"/>
                  </a:lnTo>
                  <a:lnTo>
                    <a:pt x="152" y="1102"/>
                  </a:lnTo>
                  <a:cubicBezTo>
                    <a:pt x="68" y="1102"/>
                    <a:pt x="0" y="1170"/>
                    <a:pt x="0" y="1253"/>
                  </a:cubicBezTo>
                  <a:lnTo>
                    <a:pt x="0" y="1347"/>
                  </a:lnTo>
                  <a:cubicBezTo>
                    <a:pt x="0" y="1431"/>
                    <a:pt x="68" y="1499"/>
                    <a:pt x="152" y="1499"/>
                  </a:cubicBezTo>
                  <a:lnTo>
                    <a:pt x="1103" y="1499"/>
                  </a:lnTo>
                  <a:lnTo>
                    <a:pt x="1103" y="2451"/>
                  </a:lnTo>
                  <a:cubicBezTo>
                    <a:pt x="1103" y="2534"/>
                    <a:pt x="1171" y="2602"/>
                    <a:pt x="1254" y="2602"/>
                  </a:cubicBezTo>
                  <a:lnTo>
                    <a:pt x="1349" y="2602"/>
                  </a:lnTo>
                  <a:cubicBezTo>
                    <a:pt x="1432" y="2602"/>
                    <a:pt x="1500" y="2534"/>
                    <a:pt x="1500" y="2451"/>
                  </a:cubicBezTo>
                  <a:lnTo>
                    <a:pt x="1500" y="1499"/>
                  </a:lnTo>
                  <a:lnTo>
                    <a:pt x="2452" y="1499"/>
                  </a:lnTo>
                  <a:cubicBezTo>
                    <a:pt x="2535" y="1499"/>
                    <a:pt x="2603" y="1431"/>
                    <a:pt x="2603" y="1348"/>
                  </a:cubicBezTo>
                  <a:lnTo>
                    <a:pt x="2603" y="1253"/>
                  </a:lnTo>
                  <a:cubicBezTo>
                    <a:pt x="2603" y="1170"/>
                    <a:pt x="2535" y="1102"/>
                    <a:pt x="2452" y="1102"/>
                  </a:cubicBezTo>
                  <a:lnTo>
                    <a:pt x="1500" y="1102"/>
                  </a:lnTo>
                  <a:lnTo>
                    <a:pt x="1500" y="150"/>
                  </a:lnTo>
                  <a:cubicBezTo>
                    <a:pt x="1500" y="67"/>
                    <a:pt x="1432" y="0"/>
                    <a:pt x="1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9"/>
            <p:cNvSpPr/>
            <p:nvPr/>
          </p:nvSpPr>
          <p:spPr>
            <a:xfrm>
              <a:off x="3640375" y="4006850"/>
              <a:ext cx="105325" cy="105350"/>
            </a:xfrm>
            <a:custGeom>
              <a:avLst/>
              <a:gdLst/>
              <a:ahLst/>
              <a:cxnLst/>
              <a:rect l="l" t="t" r="r" b="b"/>
              <a:pathLst>
                <a:path w="4213" h="4214" extrusionOk="0">
                  <a:moveTo>
                    <a:pt x="2029" y="1"/>
                  </a:moveTo>
                  <a:cubicBezTo>
                    <a:pt x="1895" y="1"/>
                    <a:pt x="1786" y="110"/>
                    <a:pt x="1786" y="245"/>
                  </a:cubicBezTo>
                  <a:lnTo>
                    <a:pt x="1786" y="1786"/>
                  </a:lnTo>
                  <a:lnTo>
                    <a:pt x="244" y="1786"/>
                  </a:lnTo>
                  <a:cubicBezTo>
                    <a:pt x="109" y="1786"/>
                    <a:pt x="0" y="1896"/>
                    <a:pt x="0" y="2031"/>
                  </a:cubicBezTo>
                  <a:lnTo>
                    <a:pt x="0" y="2183"/>
                  </a:lnTo>
                  <a:cubicBezTo>
                    <a:pt x="0" y="2319"/>
                    <a:pt x="109" y="2428"/>
                    <a:pt x="244" y="2428"/>
                  </a:cubicBezTo>
                  <a:lnTo>
                    <a:pt x="1786" y="2428"/>
                  </a:lnTo>
                  <a:lnTo>
                    <a:pt x="1786" y="3969"/>
                  </a:lnTo>
                  <a:cubicBezTo>
                    <a:pt x="1786" y="4104"/>
                    <a:pt x="1895" y="4213"/>
                    <a:pt x="2029" y="4213"/>
                  </a:cubicBezTo>
                  <a:lnTo>
                    <a:pt x="2182" y="4213"/>
                  </a:lnTo>
                  <a:cubicBezTo>
                    <a:pt x="2317" y="4213"/>
                    <a:pt x="2427" y="4104"/>
                    <a:pt x="2427" y="3969"/>
                  </a:cubicBezTo>
                  <a:lnTo>
                    <a:pt x="2427" y="2428"/>
                  </a:lnTo>
                  <a:lnTo>
                    <a:pt x="3969" y="2428"/>
                  </a:lnTo>
                  <a:cubicBezTo>
                    <a:pt x="4103" y="2428"/>
                    <a:pt x="4212" y="2319"/>
                    <a:pt x="4212" y="2183"/>
                  </a:cubicBezTo>
                  <a:lnTo>
                    <a:pt x="4212" y="2031"/>
                  </a:lnTo>
                  <a:cubicBezTo>
                    <a:pt x="4212" y="1896"/>
                    <a:pt x="4103" y="1786"/>
                    <a:pt x="3969" y="1786"/>
                  </a:cubicBezTo>
                  <a:lnTo>
                    <a:pt x="2427" y="1786"/>
                  </a:lnTo>
                  <a:lnTo>
                    <a:pt x="2427" y="245"/>
                  </a:lnTo>
                  <a:cubicBezTo>
                    <a:pt x="2427" y="110"/>
                    <a:pt x="2317" y="1"/>
                    <a:pt x="21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1" name="Google Shape;151;p9"/>
          <p:cNvGrpSpPr/>
          <p:nvPr/>
        </p:nvGrpSpPr>
        <p:grpSpPr>
          <a:xfrm>
            <a:off x="10899426" y="371863"/>
            <a:ext cx="606593" cy="1410600"/>
            <a:chOff x="4162500" y="4175100"/>
            <a:chExt cx="217625" cy="506075"/>
          </a:xfrm>
        </p:grpSpPr>
        <p:sp>
          <p:nvSpPr>
            <p:cNvPr id="152" name="Google Shape;152;p9"/>
            <p:cNvSpPr/>
            <p:nvPr/>
          </p:nvSpPr>
          <p:spPr>
            <a:xfrm>
              <a:off x="4182675" y="4602950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9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9"/>
            <p:cNvSpPr/>
            <p:nvPr/>
          </p:nvSpPr>
          <p:spPr>
            <a:xfrm>
              <a:off x="4162500" y="4175100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5" name="Google Shape;155;p9"/>
          <p:cNvGrpSpPr/>
          <p:nvPr/>
        </p:nvGrpSpPr>
        <p:grpSpPr>
          <a:xfrm>
            <a:off x="704338" y="5919519"/>
            <a:ext cx="1093401" cy="450293"/>
            <a:chOff x="1239400" y="5129700"/>
            <a:chExt cx="392275" cy="161550"/>
          </a:xfrm>
        </p:grpSpPr>
        <p:sp>
          <p:nvSpPr>
            <p:cNvPr id="156" name="Google Shape;156;p9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9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8" name="Google Shape;158;p9"/>
          <p:cNvGrpSpPr/>
          <p:nvPr/>
        </p:nvGrpSpPr>
        <p:grpSpPr>
          <a:xfrm>
            <a:off x="596840" y="393699"/>
            <a:ext cx="1460493" cy="639275"/>
            <a:chOff x="1757100" y="4654950"/>
            <a:chExt cx="523975" cy="229350"/>
          </a:xfrm>
        </p:grpSpPr>
        <p:sp>
          <p:nvSpPr>
            <p:cNvPr id="159" name="Google Shape;159;p9"/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" name="Google Shape;160;p9"/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" name="Google Shape;161;p9"/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2" name="Google Shape;162;p9"/>
          <p:cNvSpPr txBox="1">
            <a:spLocks noGrp="1"/>
          </p:cNvSpPr>
          <p:nvPr>
            <p:ph type="title"/>
          </p:nvPr>
        </p:nvSpPr>
        <p:spPr>
          <a:xfrm>
            <a:off x="2188558" y="1407374"/>
            <a:ext cx="7735625" cy="27255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6"/>
                </a:solidFill>
                <a:latin typeface="Arial Black" panose="020B0A040201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pt-BR"/>
              <a:t>Clique para editar o título Mestre</a:t>
            </a:r>
            <a:endParaRPr dirty="0"/>
          </a:p>
        </p:txBody>
      </p:sp>
      <p:sp>
        <p:nvSpPr>
          <p:cNvPr id="163" name="Google Shape;163;p9"/>
          <p:cNvSpPr txBox="1">
            <a:spLocks noGrp="1"/>
          </p:cNvSpPr>
          <p:nvPr>
            <p:ph type="subTitle" idx="1"/>
          </p:nvPr>
        </p:nvSpPr>
        <p:spPr>
          <a:xfrm>
            <a:off x="2188558" y="4246605"/>
            <a:ext cx="7735524" cy="10214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/>
              <a:t>Clique para editar o estilo do subtítulo Mestre</a:t>
            </a:r>
            <a:endParaRPr dirty="0"/>
          </a:p>
        </p:txBody>
      </p:sp>
      <p:sp>
        <p:nvSpPr>
          <p:cNvPr id="164" name="Google Shape;164;p9"/>
          <p:cNvSpPr/>
          <p:nvPr/>
        </p:nvSpPr>
        <p:spPr>
          <a:xfrm>
            <a:off x="-1222798" y="-467064"/>
            <a:ext cx="5344300" cy="3591167"/>
          </a:xfrm>
          <a:custGeom>
            <a:avLst/>
            <a:gdLst/>
            <a:ahLst/>
            <a:cxnLst/>
            <a:rect l="l" t="t" r="r" b="b"/>
            <a:pathLst>
              <a:path w="160329" h="107735" extrusionOk="0">
                <a:moveTo>
                  <a:pt x="0" y="107735"/>
                </a:moveTo>
                <a:cubicBezTo>
                  <a:pt x="6796" y="98236"/>
                  <a:pt x="20080" y="59969"/>
                  <a:pt x="40777" y="50740"/>
                </a:cubicBezTo>
                <a:cubicBezTo>
                  <a:pt x="61475" y="41511"/>
                  <a:pt x="104260" y="60819"/>
                  <a:pt x="124185" y="52362"/>
                </a:cubicBezTo>
                <a:cubicBezTo>
                  <a:pt x="144110" y="43905"/>
                  <a:pt x="154305" y="8727"/>
                  <a:pt x="160329" y="0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pt-BR" sz="2400" dirty="0"/>
          </a:p>
        </p:txBody>
      </p:sp>
      <p:sp>
        <p:nvSpPr>
          <p:cNvPr id="165" name="Google Shape;165;p9"/>
          <p:cNvSpPr/>
          <p:nvPr/>
        </p:nvSpPr>
        <p:spPr>
          <a:xfrm>
            <a:off x="-30900" y="4664667"/>
            <a:ext cx="2602667" cy="2386400"/>
          </a:xfrm>
          <a:custGeom>
            <a:avLst/>
            <a:gdLst/>
            <a:ahLst/>
            <a:cxnLst/>
            <a:rect l="l" t="t" r="r" b="b"/>
            <a:pathLst>
              <a:path w="78080" h="71592" extrusionOk="0">
                <a:moveTo>
                  <a:pt x="0" y="0"/>
                </a:moveTo>
                <a:cubicBezTo>
                  <a:pt x="9692" y="3746"/>
                  <a:pt x="45141" y="10542"/>
                  <a:pt x="58154" y="22474"/>
                </a:cubicBezTo>
                <a:cubicBezTo>
                  <a:pt x="71167" y="34406"/>
                  <a:pt x="74759" y="63406"/>
                  <a:pt x="78080" y="71592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6" name="Google Shape;166;p9"/>
          <p:cNvSpPr/>
          <p:nvPr/>
        </p:nvSpPr>
        <p:spPr>
          <a:xfrm>
            <a:off x="7779055" y="3675202"/>
            <a:ext cx="4394367" cy="4093167"/>
          </a:xfrm>
          <a:custGeom>
            <a:avLst/>
            <a:gdLst/>
            <a:ahLst/>
            <a:cxnLst/>
            <a:rect l="l" t="t" r="r" b="b"/>
            <a:pathLst>
              <a:path w="131831" h="122795" extrusionOk="0">
                <a:moveTo>
                  <a:pt x="0" y="122795"/>
                </a:moveTo>
                <a:cubicBezTo>
                  <a:pt x="5136" y="113489"/>
                  <a:pt x="14249" y="78388"/>
                  <a:pt x="30815" y="66958"/>
                </a:cubicBezTo>
                <a:cubicBezTo>
                  <a:pt x="47381" y="55528"/>
                  <a:pt x="82559" y="65375"/>
                  <a:pt x="99395" y="54215"/>
                </a:cubicBezTo>
                <a:cubicBezTo>
                  <a:pt x="116231" y="43055"/>
                  <a:pt x="126425" y="9036"/>
                  <a:pt x="131831" y="0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pt-BR" sz="2400" dirty="0"/>
          </a:p>
        </p:txBody>
      </p:sp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BBECD472-596B-2292-8476-83716855D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6997" y="5132129"/>
            <a:ext cx="3369479" cy="175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9967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"/>
          <p:cNvSpPr txBox="1">
            <a:spLocks noGrp="1"/>
          </p:cNvSpPr>
          <p:nvPr>
            <p:ph type="title"/>
          </p:nvPr>
        </p:nvSpPr>
        <p:spPr>
          <a:xfrm>
            <a:off x="1485220" y="5558879"/>
            <a:ext cx="10272000" cy="5688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 dirty="0"/>
          </a:p>
        </p:txBody>
      </p:sp>
      <p:grpSp>
        <p:nvGrpSpPr>
          <p:cNvPr id="170" name="Google Shape;170;p10"/>
          <p:cNvGrpSpPr/>
          <p:nvPr/>
        </p:nvGrpSpPr>
        <p:grpSpPr>
          <a:xfrm rot="-5400000">
            <a:off x="10608442" y="-102511"/>
            <a:ext cx="636509" cy="1480168"/>
            <a:chOff x="4162500" y="4175100"/>
            <a:chExt cx="217625" cy="506075"/>
          </a:xfrm>
        </p:grpSpPr>
        <p:sp>
          <p:nvSpPr>
            <p:cNvPr id="171" name="Google Shape;171;p10"/>
            <p:cNvSpPr/>
            <p:nvPr/>
          </p:nvSpPr>
          <p:spPr>
            <a:xfrm>
              <a:off x="4182675" y="4602950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10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10"/>
            <p:cNvSpPr/>
            <p:nvPr/>
          </p:nvSpPr>
          <p:spPr>
            <a:xfrm>
              <a:off x="4162500" y="4175100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4" name="Google Shape;174;p10"/>
          <p:cNvGrpSpPr/>
          <p:nvPr/>
        </p:nvGrpSpPr>
        <p:grpSpPr>
          <a:xfrm rot="-5400000">
            <a:off x="608035" y="5627457"/>
            <a:ext cx="577501" cy="1100456"/>
            <a:chOff x="4182675" y="4304925"/>
            <a:chExt cx="197450" cy="376250"/>
          </a:xfrm>
        </p:grpSpPr>
        <p:sp>
          <p:nvSpPr>
            <p:cNvPr id="175" name="Google Shape;175;p10"/>
            <p:cNvSpPr/>
            <p:nvPr/>
          </p:nvSpPr>
          <p:spPr>
            <a:xfrm>
              <a:off x="4182675" y="4602950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10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7" name="Google Shape;177;p10"/>
          <p:cNvSpPr/>
          <p:nvPr/>
        </p:nvSpPr>
        <p:spPr>
          <a:xfrm rot="-5400000">
            <a:off x="11621854" y="6352025"/>
            <a:ext cx="270733" cy="270764"/>
          </a:xfrm>
          <a:custGeom>
            <a:avLst/>
            <a:gdLst/>
            <a:ahLst/>
            <a:cxnLst/>
            <a:rect l="l" t="t" r="r" b="b"/>
            <a:pathLst>
              <a:path w="2271" h="2271" extrusionOk="0">
                <a:moveTo>
                  <a:pt x="1094" y="0"/>
                </a:moveTo>
                <a:cubicBezTo>
                  <a:pt x="1021" y="0"/>
                  <a:pt x="962" y="59"/>
                  <a:pt x="962" y="131"/>
                </a:cubicBezTo>
                <a:lnTo>
                  <a:pt x="962" y="963"/>
                </a:lnTo>
                <a:lnTo>
                  <a:pt x="132" y="963"/>
                </a:lnTo>
                <a:cubicBezTo>
                  <a:pt x="60" y="963"/>
                  <a:pt x="1" y="1022"/>
                  <a:pt x="1" y="1094"/>
                </a:cubicBezTo>
                <a:lnTo>
                  <a:pt x="1" y="1176"/>
                </a:lnTo>
                <a:cubicBezTo>
                  <a:pt x="1" y="1249"/>
                  <a:pt x="60" y="1308"/>
                  <a:pt x="132" y="1308"/>
                </a:cubicBezTo>
                <a:lnTo>
                  <a:pt x="962" y="1308"/>
                </a:lnTo>
                <a:lnTo>
                  <a:pt x="962" y="2138"/>
                </a:lnTo>
                <a:cubicBezTo>
                  <a:pt x="962" y="2211"/>
                  <a:pt x="1021" y="2270"/>
                  <a:pt x="1094" y="2270"/>
                </a:cubicBezTo>
                <a:lnTo>
                  <a:pt x="1176" y="2270"/>
                </a:lnTo>
                <a:cubicBezTo>
                  <a:pt x="1249" y="2270"/>
                  <a:pt x="1308" y="2211"/>
                  <a:pt x="1308" y="2138"/>
                </a:cubicBezTo>
                <a:lnTo>
                  <a:pt x="1308" y="1308"/>
                </a:lnTo>
                <a:lnTo>
                  <a:pt x="2139" y="1308"/>
                </a:lnTo>
                <a:cubicBezTo>
                  <a:pt x="2211" y="1308"/>
                  <a:pt x="2270" y="1249"/>
                  <a:pt x="2271" y="1176"/>
                </a:cubicBezTo>
                <a:lnTo>
                  <a:pt x="2271" y="1094"/>
                </a:lnTo>
                <a:cubicBezTo>
                  <a:pt x="2271" y="1022"/>
                  <a:pt x="2212" y="963"/>
                  <a:pt x="2139" y="963"/>
                </a:cubicBezTo>
                <a:lnTo>
                  <a:pt x="1308" y="963"/>
                </a:lnTo>
                <a:lnTo>
                  <a:pt x="1308" y="131"/>
                </a:lnTo>
                <a:cubicBezTo>
                  <a:pt x="1308" y="59"/>
                  <a:pt x="1249" y="0"/>
                  <a:pt x="117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4" name="Imagem 13">
            <a:extLst>
              <a:ext uri="{FF2B5EF4-FFF2-40B4-BE49-F238E27FC236}">
                <a16:creationId xmlns="" xmlns:a16="http://schemas.microsoft.com/office/drawing/2014/main" id="{47535031-6276-A36C-1891-570165043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1100"/>
            <a:ext cx="2090245" cy="108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5348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"/>
          <p:cNvSpPr/>
          <p:nvPr/>
        </p:nvSpPr>
        <p:spPr>
          <a:xfrm>
            <a:off x="-67" y="6674567"/>
            <a:ext cx="12192000" cy="20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" name="Google Shape;180;p11"/>
          <p:cNvSpPr/>
          <p:nvPr/>
        </p:nvSpPr>
        <p:spPr>
          <a:xfrm>
            <a:off x="-67" y="0"/>
            <a:ext cx="12192000" cy="2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11"/>
          <p:cNvSpPr txBox="1">
            <a:spLocks noGrp="1"/>
          </p:cNvSpPr>
          <p:nvPr>
            <p:ph type="title"/>
          </p:nvPr>
        </p:nvSpPr>
        <p:spPr>
          <a:xfrm>
            <a:off x="2574600" y="2305640"/>
            <a:ext cx="7042800" cy="269190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5867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rPr lang="pt-BR"/>
              <a:t>Clique para editar o título Mestre</a:t>
            </a:r>
            <a:endParaRPr dirty="0"/>
          </a:p>
        </p:txBody>
      </p:sp>
      <p:sp>
        <p:nvSpPr>
          <p:cNvPr id="182" name="Google Shape;182;p11"/>
          <p:cNvSpPr txBox="1">
            <a:spLocks noGrp="1"/>
          </p:cNvSpPr>
          <p:nvPr>
            <p:ph type="subTitle" idx="1"/>
          </p:nvPr>
        </p:nvSpPr>
        <p:spPr>
          <a:xfrm>
            <a:off x="2574532" y="5056489"/>
            <a:ext cx="7042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>
                <a:latin typeface="Arial Narrow" panose="020B0606020202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pt-BR"/>
              <a:t>Clique para editar o estilo do subtítulo Mestre</a:t>
            </a:r>
            <a:endParaRPr dirty="0"/>
          </a:p>
        </p:txBody>
      </p:sp>
      <p:grpSp>
        <p:nvGrpSpPr>
          <p:cNvPr id="183" name="Google Shape;183;p11"/>
          <p:cNvGrpSpPr/>
          <p:nvPr/>
        </p:nvGrpSpPr>
        <p:grpSpPr>
          <a:xfrm>
            <a:off x="11033575" y="397656"/>
            <a:ext cx="636509" cy="1480168"/>
            <a:chOff x="4162500" y="4175100"/>
            <a:chExt cx="217625" cy="506075"/>
          </a:xfrm>
        </p:grpSpPr>
        <p:sp>
          <p:nvSpPr>
            <p:cNvPr id="184" name="Google Shape;184;p11"/>
            <p:cNvSpPr/>
            <p:nvPr/>
          </p:nvSpPr>
          <p:spPr>
            <a:xfrm>
              <a:off x="4182675" y="4602950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11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11"/>
            <p:cNvSpPr/>
            <p:nvPr/>
          </p:nvSpPr>
          <p:spPr>
            <a:xfrm>
              <a:off x="4162500" y="4175100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7" name="Google Shape;187;p11"/>
          <p:cNvGrpSpPr/>
          <p:nvPr/>
        </p:nvGrpSpPr>
        <p:grpSpPr>
          <a:xfrm>
            <a:off x="10406975" y="5908403"/>
            <a:ext cx="1147325" cy="472501"/>
            <a:chOff x="1239400" y="5129700"/>
            <a:chExt cx="392275" cy="161550"/>
          </a:xfrm>
        </p:grpSpPr>
        <p:sp>
          <p:nvSpPr>
            <p:cNvPr id="188" name="Google Shape;188;p11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11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0" name="Google Shape;190;p11"/>
          <p:cNvGrpSpPr/>
          <p:nvPr/>
        </p:nvGrpSpPr>
        <p:grpSpPr>
          <a:xfrm>
            <a:off x="501111" y="5710121"/>
            <a:ext cx="1532523" cy="670803"/>
            <a:chOff x="1757100" y="4654950"/>
            <a:chExt cx="523975" cy="229350"/>
          </a:xfrm>
        </p:grpSpPr>
        <p:sp>
          <p:nvSpPr>
            <p:cNvPr id="191" name="Google Shape;191;p11"/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11"/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11"/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0C4B0DE9-691C-E13E-4AED-FCE5095A4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9374" y="1"/>
            <a:ext cx="4253116" cy="221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964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="" xmlns:a16="http://schemas.microsoft.com/office/drawing/2014/main" id="{FFB65CA1-4B59-0D32-7316-D61FB0EB8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241" y="6002425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527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13"/>
          <p:cNvGrpSpPr/>
          <p:nvPr/>
        </p:nvGrpSpPr>
        <p:grpSpPr>
          <a:xfrm flipH="1">
            <a:off x="10539533" y="5919519"/>
            <a:ext cx="1093401" cy="450293"/>
            <a:chOff x="1239400" y="5129700"/>
            <a:chExt cx="392275" cy="161550"/>
          </a:xfrm>
        </p:grpSpPr>
        <p:sp>
          <p:nvSpPr>
            <p:cNvPr id="197" name="Google Shape;197;p13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13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9" name="Google Shape;199;p13"/>
          <p:cNvGrpSpPr/>
          <p:nvPr/>
        </p:nvGrpSpPr>
        <p:grpSpPr>
          <a:xfrm flipH="1">
            <a:off x="10279938" y="393699"/>
            <a:ext cx="1460493" cy="639275"/>
            <a:chOff x="1757100" y="4654950"/>
            <a:chExt cx="523975" cy="229350"/>
          </a:xfrm>
        </p:grpSpPr>
        <p:sp>
          <p:nvSpPr>
            <p:cNvPr id="200" name="Google Shape;200;p13"/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13"/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13"/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6" name="Google Shape;216;p13"/>
          <p:cNvSpPr/>
          <p:nvPr/>
        </p:nvSpPr>
        <p:spPr>
          <a:xfrm>
            <a:off x="4649234" y="-54067"/>
            <a:ext cx="7831100" cy="2927000"/>
          </a:xfrm>
          <a:custGeom>
            <a:avLst/>
            <a:gdLst/>
            <a:ahLst/>
            <a:cxnLst/>
            <a:rect l="l" t="t" r="r" b="b"/>
            <a:pathLst>
              <a:path w="234933" h="87810" extrusionOk="0">
                <a:moveTo>
                  <a:pt x="0" y="0"/>
                </a:moveTo>
                <a:cubicBezTo>
                  <a:pt x="7800" y="6217"/>
                  <a:pt x="21508" y="31664"/>
                  <a:pt x="46801" y="37302"/>
                </a:cubicBezTo>
                <a:cubicBezTo>
                  <a:pt x="72094" y="42940"/>
                  <a:pt x="120401" y="25409"/>
                  <a:pt x="151756" y="33827"/>
                </a:cubicBezTo>
                <a:cubicBezTo>
                  <a:pt x="183111" y="42245"/>
                  <a:pt x="221070" y="78813"/>
                  <a:pt x="234933" y="87810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" name="Google Shape;407;p24">
            <a:extLst>
              <a:ext uri="{FF2B5EF4-FFF2-40B4-BE49-F238E27FC236}">
                <a16:creationId xmlns="" xmlns:a16="http://schemas.microsoft.com/office/drawing/2014/main" id="{E4095FB6-7EFF-B246-751B-B89E02992699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1654929" y="205432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grpSp>
        <p:nvGrpSpPr>
          <p:cNvPr id="8" name="Google Shape;394;p24">
            <a:extLst>
              <a:ext uri="{FF2B5EF4-FFF2-40B4-BE49-F238E27FC236}">
                <a16:creationId xmlns="" xmlns:a16="http://schemas.microsoft.com/office/drawing/2014/main" id="{D276851C-D2AC-9E3A-B5E5-CA5903311DA4}"/>
              </a:ext>
            </a:extLst>
          </p:cNvPr>
          <p:cNvGrpSpPr/>
          <p:nvPr/>
        </p:nvGrpSpPr>
        <p:grpSpPr>
          <a:xfrm flipH="1">
            <a:off x="0" y="284746"/>
            <a:ext cx="1485085" cy="650039"/>
            <a:chOff x="1757100" y="4654950"/>
            <a:chExt cx="523975" cy="229350"/>
          </a:xfrm>
        </p:grpSpPr>
        <p:sp>
          <p:nvSpPr>
            <p:cNvPr id="9" name="Google Shape;395;p24">
              <a:extLst>
                <a:ext uri="{FF2B5EF4-FFF2-40B4-BE49-F238E27FC236}">
                  <a16:creationId xmlns="" xmlns:a16="http://schemas.microsoft.com/office/drawing/2014/main" id="{D7E6486C-5A92-380C-8E4B-528C7A09B871}"/>
                </a:ext>
              </a:extLst>
            </p:cNvPr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" name="Google Shape;396;p24">
              <a:extLst>
                <a:ext uri="{FF2B5EF4-FFF2-40B4-BE49-F238E27FC236}">
                  <a16:creationId xmlns="" xmlns:a16="http://schemas.microsoft.com/office/drawing/2014/main" id="{C2B92207-70B5-4596-F119-6AF19AFBE29D}"/>
                </a:ext>
              </a:extLst>
            </p:cNvPr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397;p24">
              <a:extLst>
                <a:ext uri="{FF2B5EF4-FFF2-40B4-BE49-F238E27FC236}">
                  <a16:creationId xmlns="" xmlns:a16="http://schemas.microsoft.com/office/drawing/2014/main" id="{21C13912-FD28-B2C8-B936-275FFD31CCC8}"/>
                </a:ext>
              </a:extLst>
            </p:cNvPr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" name="Google Shape;179;p11">
            <a:extLst>
              <a:ext uri="{FF2B5EF4-FFF2-40B4-BE49-F238E27FC236}">
                <a16:creationId xmlns="" xmlns:a16="http://schemas.microsoft.com/office/drawing/2014/main" id="{681E2A20-A3EF-2AE0-0258-AEC26A8FD791}"/>
              </a:ext>
            </a:extLst>
          </p:cNvPr>
          <p:cNvSpPr/>
          <p:nvPr/>
        </p:nvSpPr>
        <p:spPr>
          <a:xfrm>
            <a:off x="-67" y="6674567"/>
            <a:ext cx="12192000" cy="20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8" name="Imagem 17">
            <a:extLst>
              <a:ext uri="{FF2B5EF4-FFF2-40B4-BE49-F238E27FC236}">
                <a16:creationId xmlns="" xmlns:a16="http://schemas.microsoft.com/office/drawing/2014/main" id="{83BC3AE3-2634-DD57-362B-25F7CDDB7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94" y="5801083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7808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preserve="1">
  <p:cSld name="1_Table of contents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13"/>
          <p:cNvGrpSpPr/>
          <p:nvPr/>
        </p:nvGrpSpPr>
        <p:grpSpPr>
          <a:xfrm flipH="1">
            <a:off x="10539533" y="5919519"/>
            <a:ext cx="1093401" cy="450293"/>
            <a:chOff x="1239400" y="5129700"/>
            <a:chExt cx="392275" cy="161550"/>
          </a:xfrm>
        </p:grpSpPr>
        <p:sp>
          <p:nvSpPr>
            <p:cNvPr id="197" name="Google Shape;197;p13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13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6" name="Google Shape;216;p13"/>
          <p:cNvSpPr/>
          <p:nvPr/>
        </p:nvSpPr>
        <p:spPr>
          <a:xfrm>
            <a:off x="4427273" y="-867831"/>
            <a:ext cx="7831100" cy="2927000"/>
          </a:xfrm>
          <a:custGeom>
            <a:avLst/>
            <a:gdLst/>
            <a:ahLst/>
            <a:cxnLst/>
            <a:rect l="l" t="t" r="r" b="b"/>
            <a:pathLst>
              <a:path w="234933" h="87810" extrusionOk="0">
                <a:moveTo>
                  <a:pt x="0" y="0"/>
                </a:moveTo>
                <a:cubicBezTo>
                  <a:pt x="7800" y="6217"/>
                  <a:pt x="21508" y="31664"/>
                  <a:pt x="46801" y="37302"/>
                </a:cubicBezTo>
                <a:cubicBezTo>
                  <a:pt x="72094" y="42940"/>
                  <a:pt x="120401" y="25409"/>
                  <a:pt x="151756" y="33827"/>
                </a:cubicBezTo>
                <a:cubicBezTo>
                  <a:pt x="183111" y="42245"/>
                  <a:pt x="221070" y="78813"/>
                  <a:pt x="234933" y="87810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" name="Google Shape;407;p24">
            <a:extLst>
              <a:ext uri="{FF2B5EF4-FFF2-40B4-BE49-F238E27FC236}">
                <a16:creationId xmlns="" xmlns:a16="http://schemas.microsoft.com/office/drawing/2014/main" id="{E4095FB6-7EFF-B246-751B-B89E02992699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1654929" y="18974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grpSp>
        <p:nvGrpSpPr>
          <p:cNvPr id="8" name="Google Shape;394;p24">
            <a:extLst>
              <a:ext uri="{FF2B5EF4-FFF2-40B4-BE49-F238E27FC236}">
                <a16:creationId xmlns="" xmlns:a16="http://schemas.microsoft.com/office/drawing/2014/main" id="{D276851C-D2AC-9E3A-B5E5-CA5903311DA4}"/>
              </a:ext>
            </a:extLst>
          </p:cNvPr>
          <p:cNvGrpSpPr/>
          <p:nvPr/>
        </p:nvGrpSpPr>
        <p:grpSpPr>
          <a:xfrm flipH="1">
            <a:off x="0" y="284746"/>
            <a:ext cx="1485085" cy="650039"/>
            <a:chOff x="1757100" y="4654950"/>
            <a:chExt cx="523975" cy="229350"/>
          </a:xfrm>
        </p:grpSpPr>
        <p:sp>
          <p:nvSpPr>
            <p:cNvPr id="9" name="Google Shape;395;p24">
              <a:extLst>
                <a:ext uri="{FF2B5EF4-FFF2-40B4-BE49-F238E27FC236}">
                  <a16:creationId xmlns="" xmlns:a16="http://schemas.microsoft.com/office/drawing/2014/main" id="{D7E6486C-5A92-380C-8E4B-528C7A09B871}"/>
                </a:ext>
              </a:extLst>
            </p:cNvPr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" name="Google Shape;396;p24">
              <a:extLst>
                <a:ext uri="{FF2B5EF4-FFF2-40B4-BE49-F238E27FC236}">
                  <a16:creationId xmlns="" xmlns:a16="http://schemas.microsoft.com/office/drawing/2014/main" id="{C2B92207-70B5-4596-F119-6AF19AFBE29D}"/>
                </a:ext>
              </a:extLst>
            </p:cNvPr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397;p24">
              <a:extLst>
                <a:ext uri="{FF2B5EF4-FFF2-40B4-BE49-F238E27FC236}">
                  <a16:creationId xmlns="" xmlns:a16="http://schemas.microsoft.com/office/drawing/2014/main" id="{21C13912-FD28-B2C8-B936-275FFD31CCC8}"/>
                </a:ext>
              </a:extLst>
            </p:cNvPr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" name="Google Shape;179;p11">
            <a:extLst>
              <a:ext uri="{FF2B5EF4-FFF2-40B4-BE49-F238E27FC236}">
                <a16:creationId xmlns="" xmlns:a16="http://schemas.microsoft.com/office/drawing/2014/main" id="{681E2A20-A3EF-2AE0-0258-AEC26A8FD791}"/>
              </a:ext>
            </a:extLst>
          </p:cNvPr>
          <p:cNvSpPr/>
          <p:nvPr/>
        </p:nvSpPr>
        <p:spPr>
          <a:xfrm>
            <a:off x="-67" y="6674567"/>
            <a:ext cx="12192000" cy="20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446121AA-9B59-58FE-4925-903F485E7AC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1320" y="1464882"/>
            <a:ext cx="11371613" cy="39948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E7FC29F6-1355-5064-5E3C-CD81F0516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61" y="5919520"/>
            <a:ext cx="1591049" cy="82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0795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14"/>
          <p:cNvGrpSpPr/>
          <p:nvPr/>
        </p:nvGrpSpPr>
        <p:grpSpPr>
          <a:xfrm rot="-5400000">
            <a:off x="10432774" y="-60293"/>
            <a:ext cx="626540" cy="1630232"/>
            <a:chOff x="3556725" y="4006850"/>
            <a:chExt cx="188975" cy="491725"/>
          </a:xfrm>
        </p:grpSpPr>
        <p:sp>
          <p:nvSpPr>
            <p:cNvPr id="219" name="Google Shape;219;p14"/>
            <p:cNvSpPr/>
            <p:nvPr/>
          </p:nvSpPr>
          <p:spPr>
            <a:xfrm>
              <a:off x="3556725" y="4433525"/>
              <a:ext cx="65100" cy="65050"/>
            </a:xfrm>
            <a:custGeom>
              <a:avLst/>
              <a:gdLst/>
              <a:ahLst/>
              <a:cxnLst/>
              <a:rect l="l" t="t" r="r" b="b"/>
              <a:pathLst>
                <a:path w="2604" h="2602" extrusionOk="0">
                  <a:moveTo>
                    <a:pt x="1254" y="0"/>
                  </a:moveTo>
                  <a:cubicBezTo>
                    <a:pt x="1171" y="0"/>
                    <a:pt x="1103" y="67"/>
                    <a:pt x="1103" y="150"/>
                  </a:cubicBezTo>
                  <a:lnTo>
                    <a:pt x="1103" y="1102"/>
                  </a:lnTo>
                  <a:lnTo>
                    <a:pt x="152" y="1102"/>
                  </a:lnTo>
                  <a:cubicBezTo>
                    <a:pt x="68" y="1102"/>
                    <a:pt x="0" y="1170"/>
                    <a:pt x="0" y="1253"/>
                  </a:cubicBezTo>
                  <a:lnTo>
                    <a:pt x="0" y="1347"/>
                  </a:lnTo>
                  <a:cubicBezTo>
                    <a:pt x="0" y="1431"/>
                    <a:pt x="68" y="1499"/>
                    <a:pt x="152" y="1499"/>
                  </a:cubicBezTo>
                  <a:lnTo>
                    <a:pt x="1103" y="1499"/>
                  </a:lnTo>
                  <a:lnTo>
                    <a:pt x="1103" y="2451"/>
                  </a:lnTo>
                  <a:cubicBezTo>
                    <a:pt x="1103" y="2534"/>
                    <a:pt x="1171" y="2602"/>
                    <a:pt x="1254" y="2602"/>
                  </a:cubicBezTo>
                  <a:lnTo>
                    <a:pt x="1349" y="2602"/>
                  </a:lnTo>
                  <a:cubicBezTo>
                    <a:pt x="1432" y="2602"/>
                    <a:pt x="1500" y="2534"/>
                    <a:pt x="1500" y="2451"/>
                  </a:cubicBezTo>
                  <a:lnTo>
                    <a:pt x="1500" y="1499"/>
                  </a:lnTo>
                  <a:lnTo>
                    <a:pt x="2452" y="1499"/>
                  </a:lnTo>
                  <a:cubicBezTo>
                    <a:pt x="2535" y="1499"/>
                    <a:pt x="2603" y="1431"/>
                    <a:pt x="2603" y="1348"/>
                  </a:cubicBezTo>
                  <a:lnTo>
                    <a:pt x="2603" y="1253"/>
                  </a:lnTo>
                  <a:cubicBezTo>
                    <a:pt x="2603" y="1170"/>
                    <a:pt x="2535" y="1102"/>
                    <a:pt x="2452" y="1102"/>
                  </a:cubicBezTo>
                  <a:lnTo>
                    <a:pt x="1500" y="1102"/>
                  </a:lnTo>
                  <a:lnTo>
                    <a:pt x="1500" y="150"/>
                  </a:lnTo>
                  <a:cubicBezTo>
                    <a:pt x="1500" y="67"/>
                    <a:pt x="1432" y="0"/>
                    <a:pt x="1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14"/>
            <p:cNvSpPr/>
            <p:nvPr/>
          </p:nvSpPr>
          <p:spPr>
            <a:xfrm>
              <a:off x="3640375" y="4006850"/>
              <a:ext cx="105325" cy="105350"/>
            </a:xfrm>
            <a:custGeom>
              <a:avLst/>
              <a:gdLst/>
              <a:ahLst/>
              <a:cxnLst/>
              <a:rect l="l" t="t" r="r" b="b"/>
              <a:pathLst>
                <a:path w="4213" h="4214" extrusionOk="0">
                  <a:moveTo>
                    <a:pt x="2029" y="1"/>
                  </a:moveTo>
                  <a:cubicBezTo>
                    <a:pt x="1895" y="1"/>
                    <a:pt x="1786" y="110"/>
                    <a:pt x="1786" y="245"/>
                  </a:cubicBezTo>
                  <a:lnTo>
                    <a:pt x="1786" y="1786"/>
                  </a:lnTo>
                  <a:lnTo>
                    <a:pt x="244" y="1786"/>
                  </a:lnTo>
                  <a:cubicBezTo>
                    <a:pt x="109" y="1786"/>
                    <a:pt x="0" y="1896"/>
                    <a:pt x="0" y="2031"/>
                  </a:cubicBezTo>
                  <a:lnTo>
                    <a:pt x="0" y="2183"/>
                  </a:lnTo>
                  <a:cubicBezTo>
                    <a:pt x="0" y="2319"/>
                    <a:pt x="109" y="2428"/>
                    <a:pt x="244" y="2428"/>
                  </a:cubicBezTo>
                  <a:lnTo>
                    <a:pt x="1786" y="2428"/>
                  </a:lnTo>
                  <a:lnTo>
                    <a:pt x="1786" y="3969"/>
                  </a:lnTo>
                  <a:cubicBezTo>
                    <a:pt x="1786" y="4104"/>
                    <a:pt x="1895" y="4213"/>
                    <a:pt x="2029" y="4213"/>
                  </a:cubicBezTo>
                  <a:lnTo>
                    <a:pt x="2182" y="4213"/>
                  </a:lnTo>
                  <a:cubicBezTo>
                    <a:pt x="2317" y="4213"/>
                    <a:pt x="2427" y="4104"/>
                    <a:pt x="2427" y="3969"/>
                  </a:cubicBezTo>
                  <a:lnTo>
                    <a:pt x="2427" y="2428"/>
                  </a:lnTo>
                  <a:lnTo>
                    <a:pt x="3969" y="2428"/>
                  </a:lnTo>
                  <a:cubicBezTo>
                    <a:pt x="4103" y="2428"/>
                    <a:pt x="4212" y="2319"/>
                    <a:pt x="4212" y="2183"/>
                  </a:cubicBezTo>
                  <a:lnTo>
                    <a:pt x="4212" y="2031"/>
                  </a:lnTo>
                  <a:cubicBezTo>
                    <a:pt x="4212" y="1896"/>
                    <a:pt x="4103" y="1786"/>
                    <a:pt x="3969" y="1786"/>
                  </a:cubicBezTo>
                  <a:lnTo>
                    <a:pt x="2427" y="1786"/>
                  </a:lnTo>
                  <a:lnTo>
                    <a:pt x="2427" y="245"/>
                  </a:lnTo>
                  <a:cubicBezTo>
                    <a:pt x="2427" y="110"/>
                    <a:pt x="2317" y="1"/>
                    <a:pt x="21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21" name="Google Shape;221;p14"/>
          <p:cNvGrpSpPr/>
          <p:nvPr/>
        </p:nvGrpSpPr>
        <p:grpSpPr>
          <a:xfrm>
            <a:off x="519201" y="474313"/>
            <a:ext cx="721528" cy="1677807"/>
            <a:chOff x="4162500" y="4175100"/>
            <a:chExt cx="217625" cy="506075"/>
          </a:xfrm>
        </p:grpSpPr>
        <p:sp>
          <p:nvSpPr>
            <p:cNvPr id="222" name="Google Shape;222;p14"/>
            <p:cNvSpPr/>
            <p:nvPr/>
          </p:nvSpPr>
          <p:spPr>
            <a:xfrm>
              <a:off x="4182675" y="4602950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14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14"/>
            <p:cNvSpPr/>
            <p:nvPr/>
          </p:nvSpPr>
          <p:spPr>
            <a:xfrm>
              <a:off x="4162500" y="4175100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27" name="Google Shape;227;p14"/>
          <p:cNvSpPr/>
          <p:nvPr/>
        </p:nvSpPr>
        <p:spPr>
          <a:xfrm rot="1163303">
            <a:off x="647560" y="-1494379"/>
            <a:ext cx="8023617" cy="5391565"/>
          </a:xfrm>
          <a:custGeom>
            <a:avLst/>
            <a:gdLst/>
            <a:ahLst/>
            <a:cxnLst/>
            <a:rect l="l" t="t" r="r" b="b"/>
            <a:pathLst>
              <a:path w="160329" h="107735" extrusionOk="0">
                <a:moveTo>
                  <a:pt x="0" y="107735"/>
                </a:moveTo>
                <a:cubicBezTo>
                  <a:pt x="6796" y="98236"/>
                  <a:pt x="20080" y="59969"/>
                  <a:pt x="40777" y="50740"/>
                </a:cubicBezTo>
                <a:cubicBezTo>
                  <a:pt x="61475" y="41511"/>
                  <a:pt x="104260" y="60819"/>
                  <a:pt x="124185" y="52362"/>
                </a:cubicBezTo>
                <a:cubicBezTo>
                  <a:pt x="144110" y="43905"/>
                  <a:pt x="154305" y="8727"/>
                  <a:pt x="160329" y="0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8" name="Google Shape;228;p14"/>
          <p:cNvSpPr/>
          <p:nvPr/>
        </p:nvSpPr>
        <p:spPr>
          <a:xfrm>
            <a:off x="8083014" y="3716479"/>
            <a:ext cx="4394367" cy="4093167"/>
          </a:xfrm>
          <a:custGeom>
            <a:avLst/>
            <a:gdLst/>
            <a:ahLst/>
            <a:cxnLst/>
            <a:rect l="l" t="t" r="r" b="b"/>
            <a:pathLst>
              <a:path w="131831" h="122795" extrusionOk="0">
                <a:moveTo>
                  <a:pt x="0" y="122795"/>
                </a:moveTo>
                <a:cubicBezTo>
                  <a:pt x="5136" y="113489"/>
                  <a:pt x="14249" y="78388"/>
                  <a:pt x="30815" y="66958"/>
                </a:cubicBezTo>
                <a:cubicBezTo>
                  <a:pt x="47381" y="55528"/>
                  <a:pt x="82559" y="65375"/>
                  <a:pt x="99395" y="54215"/>
                </a:cubicBezTo>
                <a:cubicBezTo>
                  <a:pt x="116231" y="43055"/>
                  <a:pt x="126425" y="9036"/>
                  <a:pt x="131831" y="0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pt-BR" sz="2400" dirty="0"/>
          </a:p>
        </p:txBody>
      </p:sp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3F122566-7523-FCDB-17E6-FC6BBE74F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0928" y="5763063"/>
            <a:ext cx="2000349" cy="104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8534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p15"/>
          <p:cNvGrpSpPr/>
          <p:nvPr/>
        </p:nvGrpSpPr>
        <p:grpSpPr>
          <a:xfrm flipH="1">
            <a:off x="621349" y="5066382"/>
            <a:ext cx="664249" cy="1544676"/>
            <a:chOff x="4162500" y="4175100"/>
            <a:chExt cx="217625" cy="506075"/>
          </a:xfrm>
        </p:grpSpPr>
        <p:sp>
          <p:nvSpPr>
            <p:cNvPr id="231" name="Google Shape;231;p15"/>
            <p:cNvSpPr/>
            <p:nvPr/>
          </p:nvSpPr>
          <p:spPr>
            <a:xfrm>
              <a:off x="4182675" y="4602950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15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15"/>
            <p:cNvSpPr/>
            <p:nvPr/>
          </p:nvSpPr>
          <p:spPr>
            <a:xfrm>
              <a:off x="4162500" y="4175100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34" name="Google Shape;234;p15"/>
          <p:cNvGrpSpPr/>
          <p:nvPr/>
        </p:nvGrpSpPr>
        <p:grpSpPr>
          <a:xfrm>
            <a:off x="10689872" y="518566"/>
            <a:ext cx="767873" cy="389545"/>
            <a:chOff x="5111900" y="3540250"/>
            <a:chExt cx="251575" cy="127625"/>
          </a:xfrm>
        </p:grpSpPr>
        <p:sp>
          <p:nvSpPr>
            <p:cNvPr id="235" name="Google Shape;235;p15"/>
            <p:cNvSpPr/>
            <p:nvPr/>
          </p:nvSpPr>
          <p:spPr>
            <a:xfrm>
              <a:off x="5111900" y="3601950"/>
              <a:ext cx="65650" cy="65925"/>
            </a:xfrm>
            <a:custGeom>
              <a:avLst/>
              <a:gdLst/>
              <a:ahLst/>
              <a:cxnLst/>
              <a:rect l="l" t="t" r="r" b="b"/>
              <a:pathLst>
                <a:path w="2626" h="2637" extrusionOk="0">
                  <a:moveTo>
                    <a:pt x="1314" y="1"/>
                  </a:moveTo>
                  <a:cubicBezTo>
                    <a:pt x="1195" y="1"/>
                    <a:pt x="1100" y="99"/>
                    <a:pt x="1103" y="217"/>
                  </a:cubicBezTo>
                  <a:lnTo>
                    <a:pt x="1103" y="1108"/>
                  </a:lnTo>
                  <a:lnTo>
                    <a:pt x="212" y="1108"/>
                  </a:lnTo>
                  <a:cubicBezTo>
                    <a:pt x="95" y="1108"/>
                    <a:pt x="1" y="1202"/>
                    <a:pt x="1" y="1319"/>
                  </a:cubicBezTo>
                  <a:cubicBezTo>
                    <a:pt x="1" y="1436"/>
                    <a:pt x="95" y="1530"/>
                    <a:pt x="212" y="1530"/>
                  </a:cubicBezTo>
                  <a:lnTo>
                    <a:pt x="1103" y="1530"/>
                  </a:lnTo>
                  <a:lnTo>
                    <a:pt x="1103" y="2421"/>
                  </a:lnTo>
                  <a:cubicBezTo>
                    <a:pt x="1100" y="2539"/>
                    <a:pt x="1195" y="2637"/>
                    <a:pt x="1314" y="2637"/>
                  </a:cubicBezTo>
                  <a:cubicBezTo>
                    <a:pt x="1432" y="2637"/>
                    <a:pt x="1527" y="2539"/>
                    <a:pt x="1524" y="2421"/>
                  </a:cubicBezTo>
                  <a:lnTo>
                    <a:pt x="1524" y="1530"/>
                  </a:lnTo>
                  <a:lnTo>
                    <a:pt x="2415" y="1530"/>
                  </a:lnTo>
                  <a:cubicBezTo>
                    <a:pt x="2532" y="1530"/>
                    <a:pt x="2625" y="1436"/>
                    <a:pt x="2625" y="1319"/>
                  </a:cubicBezTo>
                  <a:cubicBezTo>
                    <a:pt x="2625" y="1202"/>
                    <a:pt x="2532" y="1108"/>
                    <a:pt x="2415" y="1108"/>
                  </a:cubicBezTo>
                  <a:lnTo>
                    <a:pt x="1524" y="1108"/>
                  </a:lnTo>
                  <a:lnTo>
                    <a:pt x="1524" y="217"/>
                  </a:lnTo>
                  <a:cubicBezTo>
                    <a:pt x="1527" y="99"/>
                    <a:pt x="1432" y="1"/>
                    <a:pt x="13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15"/>
            <p:cNvSpPr/>
            <p:nvPr/>
          </p:nvSpPr>
          <p:spPr>
            <a:xfrm>
              <a:off x="5240025" y="3540250"/>
              <a:ext cx="123450" cy="123725"/>
            </a:xfrm>
            <a:custGeom>
              <a:avLst/>
              <a:gdLst/>
              <a:ahLst/>
              <a:cxnLst/>
              <a:rect l="l" t="t" r="r" b="b"/>
              <a:pathLst>
                <a:path w="4938" h="4949" extrusionOk="0">
                  <a:moveTo>
                    <a:pt x="2471" y="0"/>
                  </a:moveTo>
                  <a:cubicBezTo>
                    <a:pt x="2250" y="0"/>
                    <a:pt x="2072" y="178"/>
                    <a:pt x="2072" y="397"/>
                  </a:cubicBezTo>
                  <a:lnTo>
                    <a:pt x="2072" y="2076"/>
                  </a:lnTo>
                  <a:lnTo>
                    <a:pt x="393" y="2076"/>
                  </a:lnTo>
                  <a:cubicBezTo>
                    <a:pt x="175" y="2079"/>
                    <a:pt x="1" y="2257"/>
                    <a:pt x="1" y="2474"/>
                  </a:cubicBezTo>
                  <a:cubicBezTo>
                    <a:pt x="1" y="2692"/>
                    <a:pt x="175" y="2868"/>
                    <a:pt x="393" y="2873"/>
                  </a:cubicBezTo>
                  <a:lnTo>
                    <a:pt x="2072" y="2873"/>
                  </a:lnTo>
                  <a:lnTo>
                    <a:pt x="2072" y="4551"/>
                  </a:lnTo>
                  <a:cubicBezTo>
                    <a:pt x="2072" y="4771"/>
                    <a:pt x="2250" y="4949"/>
                    <a:pt x="2471" y="4949"/>
                  </a:cubicBezTo>
                  <a:cubicBezTo>
                    <a:pt x="2690" y="4949"/>
                    <a:pt x="2868" y="4771"/>
                    <a:pt x="2868" y="4551"/>
                  </a:cubicBezTo>
                  <a:lnTo>
                    <a:pt x="2868" y="2873"/>
                  </a:lnTo>
                  <a:lnTo>
                    <a:pt x="4547" y="2873"/>
                  </a:lnTo>
                  <a:cubicBezTo>
                    <a:pt x="4763" y="2868"/>
                    <a:pt x="4937" y="2692"/>
                    <a:pt x="4937" y="2474"/>
                  </a:cubicBezTo>
                  <a:cubicBezTo>
                    <a:pt x="4937" y="2257"/>
                    <a:pt x="4763" y="2079"/>
                    <a:pt x="4547" y="2076"/>
                  </a:cubicBezTo>
                  <a:lnTo>
                    <a:pt x="2868" y="2076"/>
                  </a:lnTo>
                  <a:lnTo>
                    <a:pt x="2868" y="397"/>
                  </a:lnTo>
                  <a:cubicBezTo>
                    <a:pt x="2868" y="178"/>
                    <a:pt x="2690" y="0"/>
                    <a:pt x="24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37" name="Google Shape;237;p15"/>
          <p:cNvGrpSpPr/>
          <p:nvPr/>
        </p:nvGrpSpPr>
        <p:grpSpPr>
          <a:xfrm>
            <a:off x="9939510" y="4443230"/>
            <a:ext cx="1901485" cy="2186721"/>
            <a:chOff x="5212100" y="3910350"/>
            <a:chExt cx="388050" cy="412775"/>
          </a:xfrm>
        </p:grpSpPr>
        <p:sp>
          <p:nvSpPr>
            <p:cNvPr id="238" name="Google Shape;238;p15"/>
            <p:cNvSpPr/>
            <p:nvPr/>
          </p:nvSpPr>
          <p:spPr>
            <a:xfrm>
              <a:off x="5448475" y="4179400"/>
              <a:ext cx="55800" cy="55800"/>
            </a:xfrm>
            <a:custGeom>
              <a:avLst/>
              <a:gdLst/>
              <a:ahLst/>
              <a:cxnLst/>
              <a:rect l="l" t="t" r="r" b="b"/>
              <a:pathLst>
                <a:path w="2232" h="2232" extrusionOk="0">
                  <a:moveTo>
                    <a:pt x="1116" y="1"/>
                  </a:moveTo>
                  <a:cubicBezTo>
                    <a:pt x="1016" y="1"/>
                    <a:pt x="937" y="80"/>
                    <a:pt x="937" y="180"/>
                  </a:cubicBezTo>
                  <a:lnTo>
                    <a:pt x="937" y="936"/>
                  </a:lnTo>
                  <a:lnTo>
                    <a:pt x="179" y="936"/>
                  </a:lnTo>
                  <a:cubicBezTo>
                    <a:pt x="80" y="936"/>
                    <a:pt x="0" y="1017"/>
                    <a:pt x="0" y="1116"/>
                  </a:cubicBezTo>
                  <a:cubicBezTo>
                    <a:pt x="0" y="1215"/>
                    <a:pt x="80" y="1295"/>
                    <a:pt x="179" y="1295"/>
                  </a:cubicBezTo>
                  <a:lnTo>
                    <a:pt x="937" y="1295"/>
                  </a:lnTo>
                  <a:lnTo>
                    <a:pt x="937" y="2051"/>
                  </a:lnTo>
                  <a:cubicBezTo>
                    <a:pt x="937" y="2151"/>
                    <a:pt x="1016" y="2231"/>
                    <a:pt x="1116" y="2231"/>
                  </a:cubicBezTo>
                  <a:cubicBezTo>
                    <a:pt x="1215" y="2231"/>
                    <a:pt x="1295" y="2151"/>
                    <a:pt x="1295" y="2051"/>
                  </a:cubicBezTo>
                  <a:lnTo>
                    <a:pt x="1295" y="1295"/>
                  </a:lnTo>
                  <a:lnTo>
                    <a:pt x="2051" y="1295"/>
                  </a:lnTo>
                  <a:cubicBezTo>
                    <a:pt x="2150" y="1295"/>
                    <a:pt x="2231" y="1215"/>
                    <a:pt x="2231" y="1116"/>
                  </a:cubicBezTo>
                  <a:cubicBezTo>
                    <a:pt x="2231" y="1017"/>
                    <a:pt x="2150" y="936"/>
                    <a:pt x="2051" y="936"/>
                  </a:cubicBezTo>
                  <a:lnTo>
                    <a:pt x="1295" y="936"/>
                  </a:lnTo>
                  <a:lnTo>
                    <a:pt x="1295" y="180"/>
                  </a:lnTo>
                  <a:cubicBezTo>
                    <a:pt x="1295" y="80"/>
                    <a:pt x="1215" y="1"/>
                    <a:pt x="11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15"/>
            <p:cNvSpPr/>
            <p:nvPr/>
          </p:nvSpPr>
          <p:spPr>
            <a:xfrm>
              <a:off x="5212100" y="4267325"/>
              <a:ext cx="55550" cy="55800"/>
            </a:xfrm>
            <a:custGeom>
              <a:avLst/>
              <a:gdLst/>
              <a:ahLst/>
              <a:cxnLst/>
              <a:rect l="l" t="t" r="r" b="b"/>
              <a:pathLst>
                <a:path w="2222" h="2232" extrusionOk="0">
                  <a:moveTo>
                    <a:pt x="1110" y="0"/>
                  </a:moveTo>
                  <a:cubicBezTo>
                    <a:pt x="1012" y="0"/>
                    <a:pt x="931" y="81"/>
                    <a:pt x="931" y="179"/>
                  </a:cubicBezTo>
                  <a:lnTo>
                    <a:pt x="931" y="936"/>
                  </a:lnTo>
                  <a:lnTo>
                    <a:pt x="175" y="936"/>
                  </a:lnTo>
                  <a:cubicBezTo>
                    <a:pt x="78" y="939"/>
                    <a:pt x="0" y="1018"/>
                    <a:pt x="0" y="1116"/>
                  </a:cubicBezTo>
                  <a:cubicBezTo>
                    <a:pt x="0" y="1213"/>
                    <a:pt x="78" y="1292"/>
                    <a:pt x="175" y="1295"/>
                  </a:cubicBezTo>
                  <a:lnTo>
                    <a:pt x="931" y="1295"/>
                  </a:lnTo>
                  <a:lnTo>
                    <a:pt x="931" y="2051"/>
                  </a:lnTo>
                  <a:cubicBezTo>
                    <a:pt x="931" y="2150"/>
                    <a:pt x="1012" y="2231"/>
                    <a:pt x="1110" y="2231"/>
                  </a:cubicBezTo>
                  <a:cubicBezTo>
                    <a:pt x="1210" y="2231"/>
                    <a:pt x="1290" y="2150"/>
                    <a:pt x="1290" y="2051"/>
                  </a:cubicBezTo>
                  <a:lnTo>
                    <a:pt x="1290" y="1296"/>
                  </a:lnTo>
                  <a:lnTo>
                    <a:pt x="2047" y="1296"/>
                  </a:lnTo>
                  <a:cubicBezTo>
                    <a:pt x="2144" y="1292"/>
                    <a:pt x="2221" y="1214"/>
                    <a:pt x="2221" y="1116"/>
                  </a:cubicBezTo>
                  <a:cubicBezTo>
                    <a:pt x="2221" y="1018"/>
                    <a:pt x="2144" y="939"/>
                    <a:pt x="2047" y="937"/>
                  </a:cubicBezTo>
                  <a:lnTo>
                    <a:pt x="2047" y="936"/>
                  </a:lnTo>
                  <a:lnTo>
                    <a:pt x="1290" y="936"/>
                  </a:lnTo>
                  <a:lnTo>
                    <a:pt x="1290" y="179"/>
                  </a:lnTo>
                  <a:cubicBezTo>
                    <a:pt x="1290" y="81"/>
                    <a:pt x="1210" y="0"/>
                    <a:pt x="11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240" name="Google Shape;240;p15"/>
            <p:cNvSpPr/>
            <p:nvPr/>
          </p:nvSpPr>
          <p:spPr>
            <a:xfrm>
              <a:off x="5476325" y="3910350"/>
              <a:ext cx="123825" cy="123775"/>
            </a:xfrm>
            <a:custGeom>
              <a:avLst/>
              <a:gdLst/>
              <a:ahLst/>
              <a:cxnLst/>
              <a:rect l="l" t="t" r="r" b="b"/>
              <a:pathLst>
                <a:path w="4953" h="4951" extrusionOk="0">
                  <a:moveTo>
                    <a:pt x="2477" y="0"/>
                  </a:moveTo>
                  <a:cubicBezTo>
                    <a:pt x="2258" y="0"/>
                    <a:pt x="2080" y="178"/>
                    <a:pt x="2080" y="399"/>
                  </a:cubicBezTo>
                  <a:lnTo>
                    <a:pt x="2080" y="2077"/>
                  </a:lnTo>
                  <a:lnTo>
                    <a:pt x="399" y="2077"/>
                  </a:lnTo>
                  <a:cubicBezTo>
                    <a:pt x="180" y="2077"/>
                    <a:pt x="1" y="2255"/>
                    <a:pt x="1" y="2476"/>
                  </a:cubicBezTo>
                  <a:cubicBezTo>
                    <a:pt x="1" y="2695"/>
                    <a:pt x="180" y="2874"/>
                    <a:pt x="399" y="2874"/>
                  </a:cubicBezTo>
                  <a:lnTo>
                    <a:pt x="2079" y="2874"/>
                  </a:lnTo>
                  <a:lnTo>
                    <a:pt x="2079" y="4552"/>
                  </a:lnTo>
                  <a:cubicBezTo>
                    <a:pt x="2079" y="4772"/>
                    <a:pt x="2258" y="4951"/>
                    <a:pt x="2477" y="4951"/>
                  </a:cubicBezTo>
                  <a:cubicBezTo>
                    <a:pt x="2696" y="4951"/>
                    <a:pt x="2874" y="4772"/>
                    <a:pt x="2874" y="4552"/>
                  </a:cubicBezTo>
                  <a:lnTo>
                    <a:pt x="2874" y="2873"/>
                  </a:lnTo>
                  <a:lnTo>
                    <a:pt x="4554" y="2873"/>
                  </a:lnTo>
                  <a:cubicBezTo>
                    <a:pt x="4773" y="2873"/>
                    <a:pt x="4952" y="2695"/>
                    <a:pt x="4952" y="2474"/>
                  </a:cubicBezTo>
                  <a:cubicBezTo>
                    <a:pt x="4952" y="2255"/>
                    <a:pt x="4773" y="2076"/>
                    <a:pt x="4554" y="2076"/>
                  </a:cubicBezTo>
                  <a:lnTo>
                    <a:pt x="4554" y="2077"/>
                  </a:lnTo>
                  <a:lnTo>
                    <a:pt x="2875" y="2077"/>
                  </a:lnTo>
                  <a:lnTo>
                    <a:pt x="2875" y="399"/>
                  </a:lnTo>
                  <a:cubicBezTo>
                    <a:pt x="2875" y="178"/>
                    <a:pt x="2697" y="0"/>
                    <a:pt x="24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43" name="Google Shape;243;p15"/>
          <p:cNvSpPr>
            <a:spLocks noGrp="1"/>
          </p:cNvSpPr>
          <p:nvPr>
            <p:ph type="pic" idx="2"/>
          </p:nvPr>
        </p:nvSpPr>
        <p:spPr>
          <a:xfrm>
            <a:off x="680789" y="664364"/>
            <a:ext cx="4989140" cy="4575309"/>
          </a:xfrm>
          <a:prstGeom prst="ellipse">
            <a:avLst/>
          </a:prstGeom>
          <a:noFill/>
          <a:ln>
            <a:noFill/>
          </a:ln>
        </p:spPr>
      </p:sp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FDD0323F-C3BF-36B3-1152-0F9F6D07F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241" y="6002425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44266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p16"/>
          <p:cNvGrpSpPr/>
          <p:nvPr/>
        </p:nvGrpSpPr>
        <p:grpSpPr>
          <a:xfrm rot="-5400000" flipH="1">
            <a:off x="10549642" y="5309843"/>
            <a:ext cx="636509" cy="1372835"/>
            <a:chOff x="4162500" y="4067036"/>
            <a:chExt cx="217625" cy="469377"/>
          </a:xfrm>
        </p:grpSpPr>
        <p:sp>
          <p:nvSpPr>
            <p:cNvPr id="248" name="Google Shape;248;p16"/>
            <p:cNvSpPr/>
            <p:nvPr/>
          </p:nvSpPr>
          <p:spPr>
            <a:xfrm>
              <a:off x="4182675" y="4458188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16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16"/>
            <p:cNvSpPr/>
            <p:nvPr/>
          </p:nvSpPr>
          <p:spPr>
            <a:xfrm>
              <a:off x="4162500" y="4067036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51" name="Google Shape;251;p16"/>
          <p:cNvGrpSpPr/>
          <p:nvPr/>
        </p:nvGrpSpPr>
        <p:grpSpPr>
          <a:xfrm rot="10800000" flipH="1">
            <a:off x="7763091" y="302679"/>
            <a:ext cx="1147325" cy="472501"/>
            <a:chOff x="1239400" y="5129700"/>
            <a:chExt cx="392275" cy="161550"/>
          </a:xfrm>
        </p:grpSpPr>
        <p:sp>
          <p:nvSpPr>
            <p:cNvPr id="252" name="Google Shape;252;p16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16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54" name="Google Shape;254;p16"/>
          <p:cNvGrpSpPr/>
          <p:nvPr/>
        </p:nvGrpSpPr>
        <p:grpSpPr>
          <a:xfrm rot="5400000" flipH="1">
            <a:off x="214844" y="5336809"/>
            <a:ext cx="1532523" cy="670803"/>
            <a:chOff x="1757100" y="4654950"/>
            <a:chExt cx="523975" cy="229350"/>
          </a:xfrm>
        </p:grpSpPr>
        <p:sp>
          <p:nvSpPr>
            <p:cNvPr id="255" name="Google Shape;255;p16"/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16"/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16"/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8" name="Google Shape;258;p16"/>
          <p:cNvSpPr>
            <a:spLocks noGrp="1"/>
          </p:cNvSpPr>
          <p:nvPr>
            <p:ph type="pic" idx="2"/>
          </p:nvPr>
        </p:nvSpPr>
        <p:spPr>
          <a:xfrm>
            <a:off x="7123417" y="1348634"/>
            <a:ext cx="4230284" cy="4237333"/>
          </a:xfrm>
          <a:prstGeom prst="ellipse">
            <a:avLst/>
          </a:prstGeom>
          <a:noFill/>
          <a:ln>
            <a:noFill/>
          </a:ln>
        </p:spPr>
      </p:sp>
      <p:sp>
        <p:nvSpPr>
          <p:cNvPr id="259" name="Google Shape;259;p16"/>
          <p:cNvSpPr/>
          <p:nvPr/>
        </p:nvSpPr>
        <p:spPr>
          <a:xfrm rot="10800000">
            <a:off x="-425666" y="4382767"/>
            <a:ext cx="7831100" cy="2927000"/>
          </a:xfrm>
          <a:custGeom>
            <a:avLst/>
            <a:gdLst/>
            <a:ahLst/>
            <a:cxnLst/>
            <a:rect l="l" t="t" r="r" b="b"/>
            <a:pathLst>
              <a:path w="234933" h="87810" extrusionOk="0">
                <a:moveTo>
                  <a:pt x="0" y="0"/>
                </a:moveTo>
                <a:cubicBezTo>
                  <a:pt x="7800" y="6217"/>
                  <a:pt x="21508" y="31664"/>
                  <a:pt x="46801" y="37302"/>
                </a:cubicBezTo>
                <a:cubicBezTo>
                  <a:pt x="72094" y="42940"/>
                  <a:pt x="120401" y="25409"/>
                  <a:pt x="151756" y="33827"/>
                </a:cubicBezTo>
                <a:cubicBezTo>
                  <a:pt x="183111" y="42245"/>
                  <a:pt x="221070" y="78813"/>
                  <a:pt x="234933" y="87810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0" name="Google Shape;260;p16"/>
          <p:cNvSpPr/>
          <p:nvPr/>
        </p:nvSpPr>
        <p:spPr>
          <a:xfrm>
            <a:off x="4649234" y="-54067"/>
            <a:ext cx="7831100" cy="2927000"/>
          </a:xfrm>
          <a:custGeom>
            <a:avLst/>
            <a:gdLst/>
            <a:ahLst/>
            <a:cxnLst/>
            <a:rect l="l" t="t" r="r" b="b"/>
            <a:pathLst>
              <a:path w="234933" h="87810" extrusionOk="0">
                <a:moveTo>
                  <a:pt x="0" y="0"/>
                </a:moveTo>
                <a:cubicBezTo>
                  <a:pt x="7800" y="6217"/>
                  <a:pt x="21508" y="31664"/>
                  <a:pt x="46801" y="37302"/>
                </a:cubicBezTo>
                <a:cubicBezTo>
                  <a:pt x="72094" y="42940"/>
                  <a:pt x="120401" y="25409"/>
                  <a:pt x="151756" y="33827"/>
                </a:cubicBezTo>
                <a:cubicBezTo>
                  <a:pt x="183111" y="42245"/>
                  <a:pt x="221070" y="78813"/>
                  <a:pt x="234933" y="87810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480FC76B-2F60-C0E4-D95C-CE10D370F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9436" y="22882"/>
            <a:ext cx="1855341" cy="9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6326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oogle Shape;264;p17"/>
          <p:cNvGrpSpPr/>
          <p:nvPr/>
        </p:nvGrpSpPr>
        <p:grpSpPr>
          <a:xfrm rot="-5400000" flipH="1">
            <a:off x="10549642" y="5172856"/>
            <a:ext cx="636509" cy="1372835"/>
            <a:chOff x="4162500" y="4067036"/>
            <a:chExt cx="217625" cy="469377"/>
          </a:xfrm>
        </p:grpSpPr>
        <p:sp>
          <p:nvSpPr>
            <p:cNvPr id="265" name="Google Shape;265;p17"/>
            <p:cNvSpPr/>
            <p:nvPr/>
          </p:nvSpPr>
          <p:spPr>
            <a:xfrm>
              <a:off x="4182675" y="4458188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266" name="Google Shape;266;p17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17"/>
            <p:cNvSpPr/>
            <p:nvPr/>
          </p:nvSpPr>
          <p:spPr>
            <a:xfrm>
              <a:off x="4162500" y="4067036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68" name="Google Shape;268;p17"/>
          <p:cNvGrpSpPr/>
          <p:nvPr/>
        </p:nvGrpSpPr>
        <p:grpSpPr>
          <a:xfrm rot="10800000" flipH="1">
            <a:off x="10406975" y="494463"/>
            <a:ext cx="1147325" cy="472501"/>
            <a:chOff x="1239400" y="5129700"/>
            <a:chExt cx="392275" cy="161550"/>
          </a:xfrm>
        </p:grpSpPr>
        <p:sp>
          <p:nvSpPr>
            <p:cNvPr id="269" name="Google Shape;269;p17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17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71" name="Google Shape;271;p17"/>
          <p:cNvGrpSpPr/>
          <p:nvPr/>
        </p:nvGrpSpPr>
        <p:grpSpPr>
          <a:xfrm rot="5400000" flipH="1">
            <a:off x="214844" y="5336809"/>
            <a:ext cx="1532523" cy="670803"/>
            <a:chOff x="1757100" y="4654950"/>
            <a:chExt cx="523975" cy="229350"/>
          </a:xfrm>
        </p:grpSpPr>
        <p:sp>
          <p:nvSpPr>
            <p:cNvPr id="272" name="Google Shape;272;p17"/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17"/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17"/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75" name="Google Shape;275;p17"/>
          <p:cNvSpPr/>
          <p:nvPr/>
        </p:nvSpPr>
        <p:spPr>
          <a:xfrm flipH="1">
            <a:off x="8444345" y="5407935"/>
            <a:ext cx="3804288" cy="1450045"/>
          </a:xfrm>
          <a:custGeom>
            <a:avLst/>
            <a:gdLst/>
            <a:ahLst/>
            <a:cxnLst/>
            <a:rect l="l" t="t" r="r" b="b"/>
            <a:pathLst>
              <a:path w="103565" h="38405" extrusionOk="0">
                <a:moveTo>
                  <a:pt x="0" y="3188"/>
                </a:moveTo>
                <a:cubicBezTo>
                  <a:pt x="8766" y="3072"/>
                  <a:pt x="35332" y="-3376"/>
                  <a:pt x="52593" y="2493"/>
                </a:cubicBezTo>
                <a:cubicBezTo>
                  <a:pt x="69854" y="8363"/>
                  <a:pt x="95070" y="32420"/>
                  <a:pt x="103565" y="38405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6" name="Google Shape;276;p17"/>
          <p:cNvSpPr/>
          <p:nvPr/>
        </p:nvSpPr>
        <p:spPr>
          <a:xfrm flipH="1">
            <a:off x="7734" y="-155567"/>
            <a:ext cx="7296733" cy="2794267"/>
          </a:xfrm>
          <a:custGeom>
            <a:avLst/>
            <a:gdLst/>
            <a:ahLst/>
            <a:cxnLst/>
            <a:rect l="l" t="t" r="r" b="b"/>
            <a:pathLst>
              <a:path w="218902" h="83828" extrusionOk="0">
                <a:moveTo>
                  <a:pt x="0" y="0"/>
                </a:moveTo>
                <a:cubicBezTo>
                  <a:pt x="7677" y="4086"/>
                  <a:pt x="22746" y="19580"/>
                  <a:pt x="46062" y="24515"/>
                </a:cubicBezTo>
                <a:cubicBezTo>
                  <a:pt x="69378" y="29450"/>
                  <a:pt x="111089" y="19727"/>
                  <a:pt x="139896" y="29612"/>
                </a:cubicBezTo>
                <a:cubicBezTo>
                  <a:pt x="168703" y="39498"/>
                  <a:pt x="205734" y="74792"/>
                  <a:pt x="218902" y="83828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B6946348-741F-0F25-6986-F38E0A66C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241" y="6002425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3936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18"/>
          <p:cNvGrpSpPr/>
          <p:nvPr/>
        </p:nvGrpSpPr>
        <p:grpSpPr>
          <a:xfrm rot="-5400000" flipH="1">
            <a:off x="10867514" y="5613633"/>
            <a:ext cx="636509" cy="1372835"/>
            <a:chOff x="4162500" y="4067036"/>
            <a:chExt cx="217625" cy="469377"/>
          </a:xfrm>
        </p:grpSpPr>
        <p:sp>
          <p:nvSpPr>
            <p:cNvPr id="279" name="Google Shape;279;p18"/>
            <p:cNvSpPr/>
            <p:nvPr/>
          </p:nvSpPr>
          <p:spPr>
            <a:xfrm>
              <a:off x="4182675" y="4458188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18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18"/>
            <p:cNvSpPr/>
            <p:nvPr/>
          </p:nvSpPr>
          <p:spPr>
            <a:xfrm>
              <a:off x="4162500" y="4067036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82" name="Google Shape;282;p18"/>
          <p:cNvGrpSpPr/>
          <p:nvPr/>
        </p:nvGrpSpPr>
        <p:grpSpPr>
          <a:xfrm rot="17661175" flipH="1">
            <a:off x="11203642" y="655374"/>
            <a:ext cx="1147325" cy="472501"/>
            <a:chOff x="1239400" y="5129700"/>
            <a:chExt cx="392275" cy="161550"/>
          </a:xfrm>
        </p:grpSpPr>
        <p:sp>
          <p:nvSpPr>
            <p:cNvPr id="283" name="Google Shape;283;p18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18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85" name="Google Shape;285;p18"/>
          <p:cNvGrpSpPr/>
          <p:nvPr/>
        </p:nvGrpSpPr>
        <p:grpSpPr>
          <a:xfrm rot="5400000" flipH="1">
            <a:off x="78782" y="5952181"/>
            <a:ext cx="661444" cy="670803"/>
            <a:chOff x="1757100" y="4654950"/>
            <a:chExt cx="226150" cy="229350"/>
          </a:xfrm>
        </p:grpSpPr>
        <p:sp>
          <p:nvSpPr>
            <p:cNvPr id="287" name="Google Shape;287;p18"/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18"/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94" name="Google Shape;294;p18"/>
          <p:cNvSpPr/>
          <p:nvPr/>
        </p:nvSpPr>
        <p:spPr>
          <a:xfrm flipH="1">
            <a:off x="-748786" y="3935211"/>
            <a:ext cx="4394367" cy="4093167"/>
          </a:xfrm>
          <a:custGeom>
            <a:avLst/>
            <a:gdLst/>
            <a:ahLst/>
            <a:cxnLst/>
            <a:rect l="l" t="t" r="r" b="b"/>
            <a:pathLst>
              <a:path w="131831" h="122795" extrusionOk="0">
                <a:moveTo>
                  <a:pt x="0" y="122795"/>
                </a:moveTo>
                <a:cubicBezTo>
                  <a:pt x="5136" y="113489"/>
                  <a:pt x="14249" y="78388"/>
                  <a:pt x="30815" y="66958"/>
                </a:cubicBezTo>
                <a:cubicBezTo>
                  <a:pt x="47381" y="55528"/>
                  <a:pt x="82559" y="65375"/>
                  <a:pt x="99395" y="54215"/>
                </a:cubicBezTo>
                <a:cubicBezTo>
                  <a:pt x="116231" y="43055"/>
                  <a:pt x="126425" y="9036"/>
                  <a:pt x="131831" y="0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pt-BR" sz="2400" dirty="0"/>
          </a:p>
        </p:txBody>
      </p:sp>
      <p:sp>
        <p:nvSpPr>
          <p:cNvPr id="296" name="Google Shape;296;p18"/>
          <p:cNvSpPr/>
          <p:nvPr/>
        </p:nvSpPr>
        <p:spPr>
          <a:xfrm flipH="1">
            <a:off x="7151105" y="-326416"/>
            <a:ext cx="5344300" cy="3591167"/>
          </a:xfrm>
          <a:custGeom>
            <a:avLst/>
            <a:gdLst/>
            <a:ahLst/>
            <a:cxnLst/>
            <a:rect l="l" t="t" r="r" b="b"/>
            <a:pathLst>
              <a:path w="160329" h="107735" extrusionOk="0">
                <a:moveTo>
                  <a:pt x="0" y="107735"/>
                </a:moveTo>
                <a:cubicBezTo>
                  <a:pt x="6796" y="98236"/>
                  <a:pt x="20080" y="59969"/>
                  <a:pt x="40777" y="50740"/>
                </a:cubicBezTo>
                <a:cubicBezTo>
                  <a:pt x="61475" y="41511"/>
                  <a:pt x="104260" y="60819"/>
                  <a:pt x="124185" y="52362"/>
                </a:cubicBezTo>
                <a:cubicBezTo>
                  <a:pt x="144110" y="43905"/>
                  <a:pt x="154305" y="8727"/>
                  <a:pt x="160329" y="0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" name="Google Shape;407;p24">
            <a:extLst>
              <a:ext uri="{FF2B5EF4-FFF2-40B4-BE49-F238E27FC236}">
                <a16:creationId xmlns="" xmlns:a16="http://schemas.microsoft.com/office/drawing/2014/main" id="{1FC9CDFC-A078-B097-4927-FAF1596C8DB7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1654929" y="205432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grpSp>
        <p:nvGrpSpPr>
          <p:cNvPr id="8" name="Google Shape;394;p24">
            <a:extLst>
              <a:ext uri="{FF2B5EF4-FFF2-40B4-BE49-F238E27FC236}">
                <a16:creationId xmlns="" xmlns:a16="http://schemas.microsoft.com/office/drawing/2014/main" id="{88A44598-0AF0-7F69-B861-4CA47DFCC15F}"/>
              </a:ext>
            </a:extLst>
          </p:cNvPr>
          <p:cNvGrpSpPr/>
          <p:nvPr/>
        </p:nvGrpSpPr>
        <p:grpSpPr>
          <a:xfrm flipH="1">
            <a:off x="0" y="284746"/>
            <a:ext cx="1485085" cy="650039"/>
            <a:chOff x="1757100" y="4654950"/>
            <a:chExt cx="523975" cy="229350"/>
          </a:xfrm>
        </p:grpSpPr>
        <p:sp>
          <p:nvSpPr>
            <p:cNvPr id="9" name="Google Shape;395;p24">
              <a:extLst>
                <a:ext uri="{FF2B5EF4-FFF2-40B4-BE49-F238E27FC236}">
                  <a16:creationId xmlns="" xmlns:a16="http://schemas.microsoft.com/office/drawing/2014/main" id="{BCE506DD-A3A7-E105-F4AC-4943C1C578C8}"/>
                </a:ext>
              </a:extLst>
            </p:cNvPr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" name="Google Shape;396;p24">
              <a:extLst>
                <a:ext uri="{FF2B5EF4-FFF2-40B4-BE49-F238E27FC236}">
                  <a16:creationId xmlns="" xmlns:a16="http://schemas.microsoft.com/office/drawing/2014/main" id="{3881F973-207E-AFB7-559E-9282541078D4}"/>
                </a:ext>
              </a:extLst>
            </p:cNvPr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397;p24">
              <a:extLst>
                <a:ext uri="{FF2B5EF4-FFF2-40B4-BE49-F238E27FC236}">
                  <a16:creationId xmlns="" xmlns:a16="http://schemas.microsoft.com/office/drawing/2014/main" id="{FB632D29-1E36-8DFC-AAF9-F9259527B97C}"/>
                </a:ext>
              </a:extLst>
            </p:cNvPr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" name="Google Shape;179;p11">
            <a:extLst>
              <a:ext uri="{FF2B5EF4-FFF2-40B4-BE49-F238E27FC236}">
                <a16:creationId xmlns="" xmlns:a16="http://schemas.microsoft.com/office/drawing/2014/main" id="{00B431E5-D0C6-DD1F-57A3-EBA5BAB304F7}"/>
              </a:ext>
            </a:extLst>
          </p:cNvPr>
          <p:cNvSpPr/>
          <p:nvPr/>
        </p:nvSpPr>
        <p:spPr>
          <a:xfrm>
            <a:off x="-67" y="6674567"/>
            <a:ext cx="12192000" cy="20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7" name="Imagem 16">
            <a:extLst>
              <a:ext uri="{FF2B5EF4-FFF2-40B4-BE49-F238E27FC236}">
                <a16:creationId xmlns="" xmlns:a16="http://schemas.microsoft.com/office/drawing/2014/main" id="{B3A44259-F736-E00E-F3BB-FC9962988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183" y="5889196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8781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19"/>
          <p:cNvGrpSpPr/>
          <p:nvPr/>
        </p:nvGrpSpPr>
        <p:grpSpPr>
          <a:xfrm>
            <a:off x="11117608" y="6089064"/>
            <a:ext cx="1074325" cy="544993"/>
            <a:chOff x="5111900" y="3540250"/>
            <a:chExt cx="251575" cy="127625"/>
          </a:xfrm>
        </p:grpSpPr>
        <p:sp>
          <p:nvSpPr>
            <p:cNvPr id="299" name="Google Shape;299;p19"/>
            <p:cNvSpPr/>
            <p:nvPr/>
          </p:nvSpPr>
          <p:spPr>
            <a:xfrm>
              <a:off x="5111900" y="3601950"/>
              <a:ext cx="65650" cy="65925"/>
            </a:xfrm>
            <a:custGeom>
              <a:avLst/>
              <a:gdLst/>
              <a:ahLst/>
              <a:cxnLst/>
              <a:rect l="l" t="t" r="r" b="b"/>
              <a:pathLst>
                <a:path w="2626" h="2637" extrusionOk="0">
                  <a:moveTo>
                    <a:pt x="1314" y="1"/>
                  </a:moveTo>
                  <a:cubicBezTo>
                    <a:pt x="1195" y="1"/>
                    <a:pt x="1100" y="99"/>
                    <a:pt x="1103" y="217"/>
                  </a:cubicBezTo>
                  <a:lnTo>
                    <a:pt x="1103" y="1108"/>
                  </a:lnTo>
                  <a:lnTo>
                    <a:pt x="212" y="1108"/>
                  </a:lnTo>
                  <a:cubicBezTo>
                    <a:pt x="95" y="1108"/>
                    <a:pt x="1" y="1202"/>
                    <a:pt x="1" y="1319"/>
                  </a:cubicBezTo>
                  <a:cubicBezTo>
                    <a:pt x="1" y="1436"/>
                    <a:pt x="95" y="1530"/>
                    <a:pt x="212" y="1530"/>
                  </a:cubicBezTo>
                  <a:lnTo>
                    <a:pt x="1103" y="1530"/>
                  </a:lnTo>
                  <a:lnTo>
                    <a:pt x="1103" y="2421"/>
                  </a:lnTo>
                  <a:cubicBezTo>
                    <a:pt x="1100" y="2539"/>
                    <a:pt x="1195" y="2637"/>
                    <a:pt x="1314" y="2637"/>
                  </a:cubicBezTo>
                  <a:cubicBezTo>
                    <a:pt x="1432" y="2637"/>
                    <a:pt x="1527" y="2539"/>
                    <a:pt x="1524" y="2421"/>
                  </a:cubicBezTo>
                  <a:lnTo>
                    <a:pt x="1524" y="1530"/>
                  </a:lnTo>
                  <a:lnTo>
                    <a:pt x="2415" y="1530"/>
                  </a:lnTo>
                  <a:cubicBezTo>
                    <a:pt x="2532" y="1530"/>
                    <a:pt x="2625" y="1436"/>
                    <a:pt x="2625" y="1319"/>
                  </a:cubicBezTo>
                  <a:cubicBezTo>
                    <a:pt x="2625" y="1202"/>
                    <a:pt x="2532" y="1108"/>
                    <a:pt x="2415" y="1108"/>
                  </a:cubicBezTo>
                  <a:lnTo>
                    <a:pt x="1524" y="1108"/>
                  </a:lnTo>
                  <a:lnTo>
                    <a:pt x="1524" y="217"/>
                  </a:lnTo>
                  <a:cubicBezTo>
                    <a:pt x="1527" y="99"/>
                    <a:pt x="1432" y="1"/>
                    <a:pt x="13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19"/>
            <p:cNvSpPr/>
            <p:nvPr/>
          </p:nvSpPr>
          <p:spPr>
            <a:xfrm>
              <a:off x="5240025" y="3540250"/>
              <a:ext cx="123450" cy="123725"/>
            </a:xfrm>
            <a:custGeom>
              <a:avLst/>
              <a:gdLst/>
              <a:ahLst/>
              <a:cxnLst/>
              <a:rect l="l" t="t" r="r" b="b"/>
              <a:pathLst>
                <a:path w="4938" h="4949" extrusionOk="0">
                  <a:moveTo>
                    <a:pt x="2471" y="0"/>
                  </a:moveTo>
                  <a:cubicBezTo>
                    <a:pt x="2250" y="0"/>
                    <a:pt x="2072" y="178"/>
                    <a:pt x="2072" y="397"/>
                  </a:cubicBezTo>
                  <a:lnTo>
                    <a:pt x="2072" y="2076"/>
                  </a:lnTo>
                  <a:lnTo>
                    <a:pt x="393" y="2076"/>
                  </a:lnTo>
                  <a:cubicBezTo>
                    <a:pt x="175" y="2079"/>
                    <a:pt x="1" y="2257"/>
                    <a:pt x="1" y="2474"/>
                  </a:cubicBezTo>
                  <a:cubicBezTo>
                    <a:pt x="1" y="2692"/>
                    <a:pt x="175" y="2868"/>
                    <a:pt x="393" y="2873"/>
                  </a:cubicBezTo>
                  <a:lnTo>
                    <a:pt x="2072" y="2873"/>
                  </a:lnTo>
                  <a:lnTo>
                    <a:pt x="2072" y="4551"/>
                  </a:lnTo>
                  <a:cubicBezTo>
                    <a:pt x="2072" y="4771"/>
                    <a:pt x="2250" y="4949"/>
                    <a:pt x="2471" y="4949"/>
                  </a:cubicBezTo>
                  <a:cubicBezTo>
                    <a:pt x="2690" y="4949"/>
                    <a:pt x="2868" y="4771"/>
                    <a:pt x="2868" y="4551"/>
                  </a:cubicBezTo>
                  <a:lnTo>
                    <a:pt x="2868" y="2873"/>
                  </a:lnTo>
                  <a:lnTo>
                    <a:pt x="4547" y="2873"/>
                  </a:lnTo>
                  <a:cubicBezTo>
                    <a:pt x="4763" y="2868"/>
                    <a:pt x="4937" y="2692"/>
                    <a:pt x="4937" y="2474"/>
                  </a:cubicBezTo>
                  <a:cubicBezTo>
                    <a:pt x="4937" y="2257"/>
                    <a:pt x="4763" y="2079"/>
                    <a:pt x="4547" y="2076"/>
                  </a:cubicBezTo>
                  <a:lnTo>
                    <a:pt x="2868" y="2076"/>
                  </a:lnTo>
                  <a:lnTo>
                    <a:pt x="2868" y="397"/>
                  </a:lnTo>
                  <a:cubicBezTo>
                    <a:pt x="2868" y="178"/>
                    <a:pt x="2690" y="0"/>
                    <a:pt x="24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01" name="Google Shape;301;p19"/>
          <p:cNvGrpSpPr/>
          <p:nvPr/>
        </p:nvGrpSpPr>
        <p:grpSpPr>
          <a:xfrm flipH="1">
            <a:off x="1" y="990597"/>
            <a:ext cx="1657129" cy="1762659"/>
            <a:chOff x="5212100" y="3910350"/>
            <a:chExt cx="388050" cy="412775"/>
          </a:xfrm>
        </p:grpSpPr>
        <p:sp>
          <p:nvSpPr>
            <p:cNvPr id="302" name="Google Shape;302;p19"/>
            <p:cNvSpPr/>
            <p:nvPr/>
          </p:nvSpPr>
          <p:spPr>
            <a:xfrm>
              <a:off x="5448475" y="4179400"/>
              <a:ext cx="55800" cy="55800"/>
            </a:xfrm>
            <a:custGeom>
              <a:avLst/>
              <a:gdLst/>
              <a:ahLst/>
              <a:cxnLst/>
              <a:rect l="l" t="t" r="r" b="b"/>
              <a:pathLst>
                <a:path w="2232" h="2232" extrusionOk="0">
                  <a:moveTo>
                    <a:pt x="1116" y="1"/>
                  </a:moveTo>
                  <a:cubicBezTo>
                    <a:pt x="1016" y="1"/>
                    <a:pt x="937" y="80"/>
                    <a:pt x="937" y="180"/>
                  </a:cubicBezTo>
                  <a:lnTo>
                    <a:pt x="937" y="936"/>
                  </a:lnTo>
                  <a:lnTo>
                    <a:pt x="179" y="936"/>
                  </a:lnTo>
                  <a:cubicBezTo>
                    <a:pt x="80" y="936"/>
                    <a:pt x="0" y="1017"/>
                    <a:pt x="0" y="1116"/>
                  </a:cubicBezTo>
                  <a:cubicBezTo>
                    <a:pt x="0" y="1215"/>
                    <a:pt x="80" y="1295"/>
                    <a:pt x="179" y="1295"/>
                  </a:cubicBezTo>
                  <a:lnTo>
                    <a:pt x="937" y="1295"/>
                  </a:lnTo>
                  <a:lnTo>
                    <a:pt x="937" y="2051"/>
                  </a:lnTo>
                  <a:cubicBezTo>
                    <a:pt x="937" y="2151"/>
                    <a:pt x="1016" y="2231"/>
                    <a:pt x="1116" y="2231"/>
                  </a:cubicBezTo>
                  <a:cubicBezTo>
                    <a:pt x="1215" y="2231"/>
                    <a:pt x="1295" y="2151"/>
                    <a:pt x="1295" y="2051"/>
                  </a:cubicBezTo>
                  <a:lnTo>
                    <a:pt x="1295" y="1295"/>
                  </a:lnTo>
                  <a:lnTo>
                    <a:pt x="2051" y="1295"/>
                  </a:lnTo>
                  <a:cubicBezTo>
                    <a:pt x="2150" y="1295"/>
                    <a:pt x="2231" y="1215"/>
                    <a:pt x="2231" y="1116"/>
                  </a:cubicBezTo>
                  <a:cubicBezTo>
                    <a:pt x="2231" y="1017"/>
                    <a:pt x="2150" y="936"/>
                    <a:pt x="2051" y="936"/>
                  </a:cubicBezTo>
                  <a:lnTo>
                    <a:pt x="1295" y="936"/>
                  </a:lnTo>
                  <a:lnTo>
                    <a:pt x="1295" y="180"/>
                  </a:lnTo>
                  <a:cubicBezTo>
                    <a:pt x="1295" y="80"/>
                    <a:pt x="1215" y="1"/>
                    <a:pt x="11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19"/>
            <p:cNvSpPr/>
            <p:nvPr/>
          </p:nvSpPr>
          <p:spPr>
            <a:xfrm>
              <a:off x="5212100" y="4267325"/>
              <a:ext cx="55550" cy="55800"/>
            </a:xfrm>
            <a:custGeom>
              <a:avLst/>
              <a:gdLst/>
              <a:ahLst/>
              <a:cxnLst/>
              <a:rect l="l" t="t" r="r" b="b"/>
              <a:pathLst>
                <a:path w="2222" h="2232" extrusionOk="0">
                  <a:moveTo>
                    <a:pt x="1110" y="0"/>
                  </a:moveTo>
                  <a:cubicBezTo>
                    <a:pt x="1012" y="0"/>
                    <a:pt x="931" y="81"/>
                    <a:pt x="931" y="179"/>
                  </a:cubicBezTo>
                  <a:lnTo>
                    <a:pt x="931" y="936"/>
                  </a:lnTo>
                  <a:lnTo>
                    <a:pt x="175" y="936"/>
                  </a:lnTo>
                  <a:cubicBezTo>
                    <a:pt x="78" y="939"/>
                    <a:pt x="0" y="1018"/>
                    <a:pt x="0" y="1116"/>
                  </a:cubicBezTo>
                  <a:cubicBezTo>
                    <a:pt x="0" y="1213"/>
                    <a:pt x="78" y="1292"/>
                    <a:pt x="175" y="1295"/>
                  </a:cubicBezTo>
                  <a:lnTo>
                    <a:pt x="931" y="1295"/>
                  </a:lnTo>
                  <a:lnTo>
                    <a:pt x="931" y="2051"/>
                  </a:lnTo>
                  <a:cubicBezTo>
                    <a:pt x="931" y="2150"/>
                    <a:pt x="1012" y="2231"/>
                    <a:pt x="1110" y="2231"/>
                  </a:cubicBezTo>
                  <a:cubicBezTo>
                    <a:pt x="1210" y="2231"/>
                    <a:pt x="1290" y="2150"/>
                    <a:pt x="1290" y="2051"/>
                  </a:cubicBezTo>
                  <a:lnTo>
                    <a:pt x="1290" y="1296"/>
                  </a:lnTo>
                  <a:lnTo>
                    <a:pt x="2047" y="1296"/>
                  </a:lnTo>
                  <a:cubicBezTo>
                    <a:pt x="2144" y="1292"/>
                    <a:pt x="2221" y="1214"/>
                    <a:pt x="2221" y="1116"/>
                  </a:cubicBezTo>
                  <a:cubicBezTo>
                    <a:pt x="2221" y="1018"/>
                    <a:pt x="2144" y="939"/>
                    <a:pt x="2047" y="937"/>
                  </a:cubicBezTo>
                  <a:lnTo>
                    <a:pt x="2047" y="936"/>
                  </a:lnTo>
                  <a:lnTo>
                    <a:pt x="1290" y="936"/>
                  </a:lnTo>
                  <a:lnTo>
                    <a:pt x="1290" y="179"/>
                  </a:lnTo>
                  <a:cubicBezTo>
                    <a:pt x="1290" y="81"/>
                    <a:pt x="1210" y="0"/>
                    <a:pt x="11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19"/>
            <p:cNvSpPr/>
            <p:nvPr/>
          </p:nvSpPr>
          <p:spPr>
            <a:xfrm>
              <a:off x="5476325" y="3910350"/>
              <a:ext cx="123825" cy="123775"/>
            </a:xfrm>
            <a:custGeom>
              <a:avLst/>
              <a:gdLst/>
              <a:ahLst/>
              <a:cxnLst/>
              <a:rect l="l" t="t" r="r" b="b"/>
              <a:pathLst>
                <a:path w="4953" h="4951" extrusionOk="0">
                  <a:moveTo>
                    <a:pt x="2477" y="0"/>
                  </a:moveTo>
                  <a:cubicBezTo>
                    <a:pt x="2258" y="0"/>
                    <a:pt x="2080" y="178"/>
                    <a:pt x="2080" y="399"/>
                  </a:cubicBezTo>
                  <a:lnTo>
                    <a:pt x="2080" y="2077"/>
                  </a:lnTo>
                  <a:lnTo>
                    <a:pt x="399" y="2077"/>
                  </a:lnTo>
                  <a:cubicBezTo>
                    <a:pt x="180" y="2077"/>
                    <a:pt x="1" y="2255"/>
                    <a:pt x="1" y="2476"/>
                  </a:cubicBezTo>
                  <a:cubicBezTo>
                    <a:pt x="1" y="2695"/>
                    <a:pt x="180" y="2874"/>
                    <a:pt x="399" y="2874"/>
                  </a:cubicBezTo>
                  <a:lnTo>
                    <a:pt x="2079" y="2874"/>
                  </a:lnTo>
                  <a:lnTo>
                    <a:pt x="2079" y="4552"/>
                  </a:lnTo>
                  <a:cubicBezTo>
                    <a:pt x="2079" y="4772"/>
                    <a:pt x="2258" y="4951"/>
                    <a:pt x="2477" y="4951"/>
                  </a:cubicBezTo>
                  <a:cubicBezTo>
                    <a:pt x="2696" y="4951"/>
                    <a:pt x="2874" y="4772"/>
                    <a:pt x="2874" y="4552"/>
                  </a:cubicBezTo>
                  <a:lnTo>
                    <a:pt x="2874" y="2873"/>
                  </a:lnTo>
                  <a:lnTo>
                    <a:pt x="4554" y="2873"/>
                  </a:lnTo>
                  <a:cubicBezTo>
                    <a:pt x="4773" y="2873"/>
                    <a:pt x="4952" y="2695"/>
                    <a:pt x="4952" y="2474"/>
                  </a:cubicBezTo>
                  <a:cubicBezTo>
                    <a:pt x="4952" y="2255"/>
                    <a:pt x="4773" y="2076"/>
                    <a:pt x="4554" y="2076"/>
                  </a:cubicBezTo>
                  <a:lnTo>
                    <a:pt x="4554" y="2077"/>
                  </a:lnTo>
                  <a:lnTo>
                    <a:pt x="2875" y="2077"/>
                  </a:lnTo>
                  <a:lnTo>
                    <a:pt x="2875" y="399"/>
                  </a:lnTo>
                  <a:cubicBezTo>
                    <a:pt x="2875" y="178"/>
                    <a:pt x="2697" y="0"/>
                    <a:pt x="24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</p:grpSp>
      <p:sp>
        <p:nvSpPr>
          <p:cNvPr id="309" name="Google Shape;309;p19"/>
          <p:cNvSpPr/>
          <p:nvPr/>
        </p:nvSpPr>
        <p:spPr>
          <a:xfrm flipH="1">
            <a:off x="-447515" y="4185080"/>
            <a:ext cx="3972068" cy="3699813"/>
          </a:xfrm>
          <a:custGeom>
            <a:avLst/>
            <a:gdLst/>
            <a:ahLst/>
            <a:cxnLst/>
            <a:rect l="l" t="t" r="r" b="b"/>
            <a:pathLst>
              <a:path w="131831" h="122795" extrusionOk="0">
                <a:moveTo>
                  <a:pt x="0" y="122795"/>
                </a:moveTo>
                <a:cubicBezTo>
                  <a:pt x="5136" y="113489"/>
                  <a:pt x="14249" y="78388"/>
                  <a:pt x="30815" y="66958"/>
                </a:cubicBezTo>
                <a:cubicBezTo>
                  <a:pt x="47381" y="55528"/>
                  <a:pt x="82559" y="65375"/>
                  <a:pt x="99395" y="54215"/>
                </a:cubicBezTo>
                <a:cubicBezTo>
                  <a:pt x="116231" y="43055"/>
                  <a:pt x="126425" y="9036"/>
                  <a:pt x="131831" y="0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pt-BR" sz="2400" dirty="0"/>
          </a:p>
        </p:txBody>
      </p:sp>
      <p:sp>
        <p:nvSpPr>
          <p:cNvPr id="310" name="Google Shape;310;p19"/>
          <p:cNvSpPr/>
          <p:nvPr/>
        </p:nvSpPr>
        <p:spPr>
          <a:xfrm flipH="1">
            <a:off x="8094201" y="-100400"/>
            <a:ext cx="5344300" cy="3591167"/>
          </a:xfrm>
          <a:custGeom>
            <a:avLst/>
            <a:gdLst/>
            <a:ahLst/>
            <a:cxnLst/>
            <a:rect l="l" t="t" r="r" b="b"/>
            <a:pathLst>
              <a:path w="160329" h="107735" extrusionOk="0">
                <a:moveTo>
                  <a:pt x="0" y="107735"/>
                </a:moveTo>
                <a:cubicBezTo>
                  <a:pt x="6796" y="98236"/>
                  <a:pt x="20080" y="59969"/>
                  <a:pt x="40777" y="50740"/>
                </a:cubicBezTo>
                <a:cubicBezTo>
                  <a:pt x="61475" y="41511"/>
                  <a:pt x="104260" y="60819"/>
                  <a:pt x="124185" y="52362"/>
                </a:cubicBezTo>
                <a:cubicBezTo>
                  <a:pt x="144110" y="43905"/>
                  <a:pt x="154305" y="8727"/>
                  <a:pt x="160329" y="0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" name="Google Shape;407;p24">
            <a:extLst>
              <a:ext uri="{FF2B5EF4-FFF2-40B4-BE49-F238E27FC236}">
                <a16:creationId xmlns="" xmlns:a16="http://schemas.microsoft.com/office/drawing/2014/main" id="{B87C467E-D2DD-8BEA-4789-CC61A8A4DF52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1654929" y="205432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grpSp>
        <p:nvGrpSpPr>
          <p:cNvPr id="8" name="Google Shape;394;p24">
            <a:extLst>
              <a:ext uri="{FF2B5EF4-FFF2-40B4-BE49-F238E27FC236}">
                <a16:creationId xmlns="" xmlns:a16="http://schemas.microsoft.com/office/drawing/2014/main" id="{F36F35B6-F77B-F302-BD74-C6FCEBCEAF18}"/>
              </a:ext>
            </a:extLst>
          </p:cNvPr>
          <p:cNvGrpSpPr/>
          <p:nvPr/>
        </p:nvGrpSpPr>
        <p:grpSpPr>
          <a:xfrm flipH="1">
            <a:off x="0" y="284746"/>
            <a:ext cx="1485085" cy="650039"/>
            <a:chOff x="1757100" y="4654950"/>
            <a:chExt cx="523975" cy="229350"/>
          </a:xfrm>
        </p:grpSpPr>
        <p:sp>
          <p:nvSpPr>
            <p:cNvPr id="9" name="Google Shape;395;p24">
              <a:extLst>
                <a:ext uri="{FF2B5EF4-FFF2-40B4-BE49-F238E27FC236}">
                  <a16:creationId xmlns="" xmlns:a16="http://schemas.microsoft.com/office/drawing/2014/main" id="{C0CF197F-6743-C3CA-D248-0813618DF92A}"/>
                </a:ext>
              </a:extLst>
            </p:cNvPr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" name="Google Shape;396;p24">
              <a:extLst>
                <a:ext uri="{FF2B5EF4-FFF2-40B4-BE49-F238E27FC236}">
                  <a16:creationId xmlns="" xmlns:a16="http://schemas.microsoft.com/office/drawing/2014/main" id="{798C1C22-2C66-267A-0907-762BFD94EBE9}"/>
                </a:ext>
              </a:extLst>
            </p:cNvPr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397;p24">
              <a:extLst>
                <a:ext uri="{FF2B5EF4-FFF2-40B4-BE49-F238E27FC236}">
                  <a16:creationId xmlns="" xmlns:a16="http://schemas.microsoft.com/office/drawing/2014/main" id="{84D77D8B-61E2-B81F-0B69-CD636E61CD4F}"/>
                </a:ext>
              </a:extLst>
            </p:cNvPr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" name="Google Shape;179;p11">
            <a:extLst>
              <a:ext uri="{FF2B5EF4-FFF2-40B4-BE49-F238E27FC236}">
                <a16:creationId xmlns="" xmlns:a16="http://schemas.microsoft.com/office/drawing/2014/main" id="{128CDDF0-FDCA-40EC-BE1E-5D7D7F1F43B0}"/>
              </a:ext>
            </a:extLst>
          </p:cNvPr>
          <p:cNvSpPr/>
          <p:nvPr/>
        </p:nvSpPr>
        <p:spPr>
          <a:xfrm>
            <a:off x="-67" y="6674567"/>
            <a:ext cx="12192000" cy="20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7" name="Imagem 16">
            <a:extLst>
              <a:ext uri="{FF2B5EF4-FFF2-40B4-BE49-F238E27FC236}">
                <a16:creationId xmlns="" xmlns:a16="http://schemas.microsoft.com/office/drawing/2014/main" id="{B14BBCC1-4DDE-0C88-FBB8-D3CD9AB67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61" y="5937056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99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oogle Shape;319;p20"/>
          <p:cNvGrpSpPr/>
          <p:nvPr/>
        </p:nvGrpSpPr>
        <p:grpSpPr>
          <a:xfrm flipH="1">
            <a:off x="10997065" y="6194693"/>
            <a:ext cx="1111812" cy="457876"/>
            <a:chOff x="1239400" y="5129700"/>
            <a:chExt cx="392275" cy="161550"/>
          </a:xfrm>
        </p:grpSpPr>
        <p:sp>
          <p:nvSpPr>
            <p:cNvPr id="320" name="Google Shape;320;p20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20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22" name="Google Shape;322;p20"/>
          <p:cNvSpPr/>
          <p:nvPr/>
        </p:nvSpPr>
        <p:spPr>
          <a:xfrm>
            <a:off x="-239263" y="5328708"/>
            <a:ext cx="2602667" cy="2386400"/>
          </a:xfrm>
          <a:custGeom>
            <a:avLst/>
            <a:gdLst/>
            <a:ahLst/>
            <a:cxnLst/>
            <a:rect l="l" t="t" r="r" b="b"/>
            <a:pathLst>
              <a:path w="78080" h="71592" extrusionOk="0">
                <a:moveTo>
                  <a:pt x="0" y="0"/>
                </a:moveTo>
                <a:cubicBezTo>
                  <a:pt x="9692" y="3746"/>
                  <a:pt x="45141" y="10542"/>
                  <a:pt x="58154" y="22474"/>
                </a:cubicBezTo>
                <a:cubicBezTo>
                  <a:pt x="71167" y="34406"/>
                  <a:pt x="74759" y="63406"/>
                  <a:pt x="78080" y="71592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23" name="Google Shape;323;p20"/>
          <p:cNvGrpSpPr/>
          <p:nvPr/>
        </p:nvGrpSpPr>
        <p:grpSpPr>
          <a:xfrm rot="-5400000" flipH="1">
            <a:off x="10975454" y="684431"/>
            <a:ext cx="1485085" cy="650039"/>
            <a:chOff x="1757100" y="4654950"/>
            <a:chExt cx="523975" cy="229350"/>
          </a:xfrm>
        </p:grpSpPr>
        <p:sp>
          <p:nvSpPr>
            <p:cNvPr id="324" name="Google Shape;324;p20"/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20"/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20"/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27" name="Google Shape;327;p20"/>
          <p:cNvSpPr/>
          <p:nvPr/>
        </p:nvSpPr>
        <p:spPr>
          <a:xfrm flipH="1">
            <a:off x="6999501" y="-100399"/>
            <a:ext cx="5344300" cy="2219700"/>
          </a:xfrm>
          <a:custGeom>
            <a:avLst/>
            <a:gdLst/>
            <a:ahLst/>
            <a:cxnLst/>
            <a:rect l="l" t="t" r="r" b="b"/>
            <a:pathLst>
              <a:path w="160329" h="107735" extrusionOk="0">
                <a:moveTo>
                  <a:pt x="0" y="107735"/>
                </a:moveTo>
                <a:cubicBezTo>
                  <a:pt x="6796" y="98236"/>
                  <a:pt x="20080" y="59969"/>
                  <a:pt x="40777" y="50740"/>
                </a:cubicBezTo>
                <a:cubicBezTo>
                  <a:pt x="61475" y="41511"/>
                  <a:pt x="104260" y="60819"/>
                  <a:pt x="124185" y="52362"/>
                </a:cubicBezTo>
                <a:cubicBezTo>
                  <a:pt x="144110" y="43905"/>
                  <a:pt x="154305" y="8727"/>
                  <a:pt x="160329" y="0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" name="Google Shape;407;p24">
            <a:extLst>
              <a:ext uri="{FF2B5EF4-FFF2-40B4-BE49-F238E27FC236}">
                <a16:creationId xmlns="" xmlns:a16="http://schemas.microsoft.com/office/drawing/2014/main" id="{EB3B3239-CB13-3F6A-84AC-702D0F20FF82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1654929" y="205432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grpSp>
        <p:nvGrpSpPr>
          <p:cNvPr id="3" name="Google Shape;394;p24">
            <a:extLst>
              <a:ext uri="{FF2B5EF4-FFF2-40B4-BE49-F238E27FC236}">
                <a16:creationId xmlns="" xmlns:a16="http://schemas.microsoft.com/office/drawing/2014/main" id="{56FCB9DC-2499-8AD0-E090-A396DB231E33}"/>
              </a:ext>
            </a:extLst>
          </p:cNvPr>
          <p:cNvGrpSpPr/>
          <p:nvPr/>
        </p:nvGrpSpPr>
        <p:grpSpPr>
          <a:xfrm flipH="1">
            <a:off x="0" y="284746"/>
            <a:ext cx="1485085" cy="650039"/>
            <a:chOff x="1757100" y="4654950"/>
            <a:chExt cx="523975" cy="229350"/>
          </a:xfrm>
        </p:grpSpPr>
        <p:sp>
          <p:nvSpPr>
            <p:cNvPr id="4" name="Google Shape;395;p24">
              <a:extLst>
                <a:ext uri="{FF2B5EF4-FFF2-40B4-BE49-F238E27FC236}">
                  <a16:creationId xmlns="" xmlns:a16="http://schemas.microsoft.com/office/drawing/2014/main" id="{13438493-2400-A18F-7132-48581868DF50}"/>
                </a:ext>
              </a:extLst>
            </p:cNvPr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" name="Google Shape;396;p24">
              <a:extLst>
                <a:ext uri="{FF2B5EF4-FFF2-40B4-BE49-F238E27FC236}">
                  <a16:creationId xmlns="" xmlns:a16="http://schemas.microsoft.com/office/drawing/2014/main" id="{A5C0691E-126B-3793-CB74-5A9BBC74A9A6}"/>
                </a:ext>
              </a:extLst>
            </p:cNvPr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" name="Google Shape;397;p24">
              <a:extLst>
                <a:ext uri="{FF2B5EF4-FFF2-40B4-BE49-F238E27FC236}">
                  <a16:creationId xmlns="" xmlns:a16="http://schemas.microsoft.com/office/drawing/2014/main" id="{154D6665-AEC1-9A84-EC4C-09800587AE3B}"/>
                </a:ext>
              </a:extLst>
            </p:cNvPr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" name="Google Shape;179;p11">
            <a:extLst>
              <a:ext uri="{FF2B5EF4-FFF2-40B4-BE49-F238E27FC236}">
                <a16:creationId xmlns="" xmlns:a16="http://schemas.microsoft.com/office/drawing/2014/main" id="{DB421C71-6D12-F36E-7417-DE6AD97DBB62}"/>
              </a:ext>
            </a:extLst>
          </p:cNvPr>
          <p:cNvSpPr/>
          <p:nvPr/>
        </p:nvSpPr>
        <p:spPr>
          <a:xfrm>
            <a:off x="-67" y="6674567"/>
            <a:ext cx="12192000" cy="20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58CB12E5-8ABC-1C85-E698-6C23697ED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8" y="5851749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24047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oogle Shape;329;p21"/>
          <p:cNvGrpSpPr/>
          <p:nvPr/>
        </p:nvGrpSpPr>
        <p:grpSpPr>
          <a:xfrm>
            <a:off x="11033575" y="397656"/>
            <a:ext cx="636509" cy="1480168"/>
            <a:chOff x="4162500" y="4175100"/>
            <a:chExt cx="217625" cy="506075"/>
          </a:xfrm>
        </p:grpSpPr>
        <p:sp>
          <p:nvSpPr>
            <p:cNvPr id="330" name="Google Shape;330;p21"/>
            <p:cNvSpPr/>
            <p:nvPr/>
          </p:nvSpPr>
          <p:spPr>
            <a:xfrm>
              <a:off x="4182675" y="4602950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21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21"/>
            <p:cNvSpPr/>
            <p:nvPr/>
          </p:nvSpPr>
          <p:spPr>
            <a:xfrm>
              <a:off x="4162500" y="4175100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33" name="Google Shape;333;p21"/>
          <p:cNvGrpSpPr/>
          <p:nvPr/>
        </p:nvGrpSpPr>
        <p:grpSpPr>
          <a:xfrm rot="-5400000">
            <a:off x="552489" y="5475293"/>
            <a:ext cx="636509" cy="1480168"/>
            <a:chOff x="4162500" y="4175100"/>
            <a:chExt cx="217625" cy="506075"/>
          </a:xfrm>
        </p:grpSpPr>
        <p:sp>
          <p:nvSpPr>
            <p:cNvPr id="334" name="Google Shape;334;p21"/>
            <p:cNvSpPr/>
            <p:nvPr/>
          </p:nvSpPr>
          <p:spPr>
            <a:xfrm>
              <a:off x="4182675" y="4602950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21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21"/>
            <p:cNvSpPr/>
            <p:nvPr/>
          </p:nvSpPr>
          <p:spPr>
            <a:xfrm>
              <a:off x="4162500" y="4175100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" name="Google Shape;407;p24">
            <a:extLst>
              <a:ext uri="{FF2B5EF4-FFF2-40B4-BE49-F238E27FC236}">
                <a16:creationId xmlns="" xmlns:a16="http://schemas.microsoft.com/office/drawing/2014/main" id="{0DEDEA18-FD10-8194-C678-D0B0B577EDE7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1654929" y="205432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grpSp>
        <p:nvGrpSpPr>
          <p:cNvPr id="3" name="Google Shape;394;p24">
            <a:extLst>
              <a:ext uri="{FF2B5EF4-FFF2-40B4-BE49-F238E27FC236}">
                <a16:creationId xmlns="" xmlns:a16="http://schemas.microsoft.com/office/drawing/2014/main" id="{E53C50F5-CB96-AE4C-6F53-59B46B543066}"/>
              </a:ext>
            </a:extLst>
          </p:cNvPr>
          <p:cNvGrpSpPr/>
          <p:nvPr/>
        </p:nvGrpSpPr>
        <p:grpSpPr>
          <a:xfrm flipH="1">
            <a:off x="0" y="284746"/>
            <a:ext cx="1485085" cy="650039"/>
            <a:chOff x="1757100" y="4654950"/>
            <a:chExt cx="523975" cy="229350"/>
          </a:xfrm>
        </p:grpSpPr>
        <p:sp>
          <p:nvSpPr>
            <p:cNvPr id="4" name="Google Shape;395;p24">
              <a:extLst>
                <a:ext uri="{FF2B5EF4-FFF2-40B4-BE49-F238E27FC236}">
                  <a16:creationId xmlns="" xmlns:a16="http://schemas.microsoft.com/office/drawing/2014/main" id="{6595F57F-0300-3EE1-D05F-C9EB8E178A04}"/>
                </a:ext>
              </a:extLst>
            </p:cNvPr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" name="Google Shape;396;p24">
              <a:extLst>
                <a:ext uri="{FF2B5EF4-FFF2-40B4-BE49-F238E27FC236}">
                  <a16:creationId xmlns="" xmlns:a16="http://schemas.microsoft.com/office/drawing/2014/main" id="{772368FB-F6AE-77E2-697D-27C8B3D56256}"/>
                </a:ext>
              </a:extLst>
            </p:cNvPr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" name="Google Shape;397;p24">
              <a:extLst>
                <a:ext uri="{FF2B5EF4-FFF2-40B4-BE49-F238E27FC236}">
                  <a16:creationId xmlns="" xmlns:a16="http://schemas.microsoft.com/office/drawing/2014/main" id="{E7B0AEFD-3592-80A2-29DE-FF7FBD973A6A}"/>
                </a:ext>
              </a:extLst>
            </p:cNvPr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" name="Google Shape;179;p11">
            <a:extLst>
              <a:ext uri="{FF2B5EF4-FFF2-40B4-BE49-F238E27FC236}">
                <a16:creationId xmlns="" xmlns:a16="http://schemas.microsoft.com/office/drawing/2014/main" id="{38C7065B-172F-CEB4-62B2-DD37B3724C07}"/>
              </a:ext>
            </a:extLst>
          </p:cNvPr>
          <p:cNvSpPr/>
          <p:nvPr/>
        </p:nvSpPr>
        <p:spPr>
          <a:xfrm>
            <a:off x="-67" y="6674567"/>
            <a:ext cx="12192000" cy="20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253AB579-47A6-1D5A-B7E2-4219346CA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241" y="6002425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380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oogle Shape;345;p22"/>
          <p:cNvGrpSpPr/>
          <p:nvPr/>
        </p:nvGrpSpPr>
        <p:grpSpPr>
          <a:xfrm rot="10800000">
            <a:off x="11033575" y="397656"/>
            <a:ext cx="636509" cy="1480168"/>
            <a:chOff x="4162500" y="4175100"/>
            <a:chExt cx="217625" cy="506075"/>
          </a:xfrm>
        </p:grpSpPr>
        <p:sp>
          <p:nvSpPr>
            <p:cNvPr id="346" name="Google Shape;346;p22"/>
            <p:cNvSpPr/>
            <p:nvPr/>
          </p:nvSpPr>
          <p:spPr>
            <a:xfrm>
              <a:off x="4182675" y="4602950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22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22"/>
            <p:cNvSpPr/>
            <p:nvPr/>
          </p:nvSpPr>
          <p:spPr>
            <a:xfrm>
              <a:off x="4162500" y="4175100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49" name="Google Shape;349;p22"/>
          <p:cNvGrpSpPr/>
          <p:nvPr/>
        </p:nvGrpSpPr>
        <p:grpSpPr>
          <a:xfrm flipH="1">
            <a:off x="102843" y="5810368"/>
            <a:ext cx="1147325" cy="472501"/>
            <a:chOff x="1239400" y="5129700"/>
            <a:chExt cx="392275" cy="161550"/>
          </a:xfrm>
        </p:grpSpPr>
        <p:sp>
          <p:nvSpPr>
            <p:cNvPr id="350" name="Google Shape;350;p22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22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</p:grpSp>
      <p:grpSp>
        <p:nvGrpSpPr>
          <p:cNvPr id="352" name="Google Shape;352;p22"/>
          <p:cNvGrpSpPr/>
          <p:nvPr/>
        </p:nvGrpSpPr>
        <p:grpSpPr>
          <a:xfrm flipH="1">
            <a:off x="494481" y="6268752"/>
            <a:ext cx="1106379" cy="358653"/>
            <a:chOff x="1902800" y="4761675"/>
            <a:chExt cx="378275" cy="122625"/>
          </a:xfrm>
        </p:grpSpPr>
        <p:sp>
          <p:nvSpPr>
            <p:cNvPr id="353" name="Google Shape;353;p22"/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22"/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65" name="Google Shape;365;p22"/>
          <p:cNvSpPr/>
          <p:nvPr/>
        </p:nvSpPr>
        <p:spPr>
          <a:xfrm>
            <a:off x="7621" y="-119800"/>
            <a:ext cx="12192112" cy="2008240"/>
          </a:xfrm>
          <a:custGeom>
            <a:avLst/>
            <a:gdLst/>
            <a:ahLst/>
            <a:cxnLst/>
            <a:rect l="l" t="t" r="r" b="b"/>
            <a:pathLst>
              <a:path w="218902" h="83828" extrusionOk="0">
                <a:moveTo>
                  <a:pt x="0" y="0"/>
                </a:moveTo>
                <a:cubicBezTo>
                  <a:pt x="7677" y="4086"/>
                  <a:pt x="22746" y="19580"/>
                  <a:pt x="46062" y="24515"/>
                </a:cubicBezTo>
                <a:cubicBezTo>
                  <a:pt x="69378" y="29450"/>
                  <a:pt x="111089" y="19727"/>
                  <a:pt x="139896" y="29612"/>
                </a:cubicBezTo>
                <a:cubicBezTo>
                  <a:pt x="168703" y="39498"/>
                  <a:pt x="205734" y="74792"/>
                  <a:pt x="218902" y="83828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6" name="Google Shape;366;p22"/>
          <p:cNvSpPr/>
          <p:nvPr/>
        </p:nvSpPr>
        <p:spPr>
          <a:xfrm rot="2549148" flipH="1">
            <a:off x="-452506" y="5544137"/>
            <a:ext cx="3452167" cy="1495747"/>
          </a:xfrm>
          <a:custGeom>
            <a:avLst/>
            <a:gdLst/>
            <a:ahLst/>
            <a:cxnLst/>
            <a:rect l="l" t="t" r="r" b="b"/>
            <a:pathLst>
              <a:path w="103565" h="38405" extrusionOk="0">
                <a:moveTo>
                  <a:pt x="0" y="3188"/>
                </a:moveTo>
                <a:cubicBezTo>
                  <a:pt x="8766" y="3072"/>
                  <a:pt x="35332" y="-3376"/>
                  <a:pt x="52593" y="2493"/>
                </a:cubicBezTo>
                <a:cubicBezTo>
                  <a:pt x="69854" y="8363"/>
                  <a:pt x="95070" y="32420"/>
                  <a:pt x="103565" y="38405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" name="Google Shape;407;p24">
            <a:extLst>
              <a:ext uri="{FF2B5EF4-FFF2-40B4-BE49-F238E27FC236}">
                <a16:creationId xmlns="" xmlns:a16="http://schemas.microsoft.com/office/drawing/2014/main" id="{9FD867F7-5CC1-BA26-228B-18C43C08A6F2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1654929" y="205432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grpSp>
        <p:nvGrpSpPr>
          <p:cNvPr id="3" name="Google Shape;394;p24">
            <a:extLst>
              <a:ext uri="{FF2B5EF4-FFF2-40B4-BE49-F238E27FC236}">
                <a16:creationId xmlns="" xmlns:a16="http://schemas.microsoft.com/office/drawing/2014/main" id="{848D4477-31F3-622D-ABC5-C4F03FF3E40E}"/>
              </a:ext>
            </a:extLst>
          </p:cNvPr>
          <p:cNvGrpSpPr/>
          <p:nvPr/>
        </p:nvGrpSpPr>
        <p:grpSpPr>
          <a:xfrm flipH="1">
            <a:off x="0" y="284746"/>
            <a:ext cx="1485085" cy="650039"/>
            <a:chOff x="1757100" y="4654950"/>
            <a:chExt cx="523975" cy="229350"/>
          </a:xfrm>
        </p:grpSpPr>
        <p:sp>
          <p:nvSpPr>
            <p:cNvPr id="4" name="Google Shape;395;p24">
              <a:extLst>
                <a:ext uri="{FF2B5EF4-FFF2-40B4-BE49-F238E27FC236}">
                  <a16:creationId xmlns="" xmlns:a16="http://schemas.microsoft.com/office/drawing/2014/main" id="{D146B53D-A437-830C-ABF3-778678C7FC51}"/>
                </a:ext>
              </a:extLst>
            </p:cNvPr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" name="Google Shape;396;p24">
              <a:extLst>
                <a:ext uri="{FF2B5EF4-FFF2-40B4-BE49-F238E27FC236}">
                  <a16:creationId xmlns="" xmlns:a16="http://schemas.microsoft.com/office/drawing/2014/main" id="{74443CE4-7C35-857C-C94F-A0F324283F15}"/>
                </a:ext>
              </a:extLst>
            </p:cNvPr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" name="Google Shape;397;p24">
              <a:extLst>
                <a:ext uri="{FF2B5EF4-FFF2-40B4-BE49-F238E27FC236}">
                  <a16:creationId xmlns="" xmlns:a16="http://schemas.microsoft.com/office/drawing/2014/main" id="{4843D4D1-267C-756E-AD8A-B5A30B778C82}"/>
                </a:ext>
              </a:extLst>
            </p:cNvPr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" name="Google Shape;179;p11">
            <a:extLst>
              <a:ext uri="{FF2B5EF4-FFF2-40B4-BE49-F238E27FC236}">
                <a16:creationId xmlns="" xmlns:a16="http://schemas.microsoft.com/office/drawing/2014/main" id="{60430E59-BF96-8112-B48E-22D8E1E0272C}"/>
              </a:ext>
            </a:extLst>
          </p:cNvPr>
          <p:cNvSpPr/>
          <p:nvPr/>
        </p:nvSpPr>
        <p:spPr>
          <a:xfrm>
            <a:off x="-67" y="6674567"/>
            <a:ext cx="12192000" cy="20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EB3F9640-2AFD-F916-5D87-84A33FAEE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241" y="6002425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9831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" name="Google Shape;368;p23"/>
          <p:cNvGrpSpPr/>
          <p:nvPr/>
        </p:nvGrpSpPr>
        <p:grpSpPr>
          <a:xfrm rot="5400000">
            <a:off x="379795" y="5544436"/>
            <a:ext cx="1147325" cy="472501"/>
            <a:chOff x="1239400" y="5129700"/>
            <a:chExt cx="392275" cy="161550"/>
          </a:xfrm>
        </p:grpSpPr>
        <p:sp>
          <p:nvSpPr>
            <p:cNvPr id="369" name="Google Shape;369;p23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70" name="Google Shape;370;p23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371" name="Google Shape;371;p23"/>
          <p:cNvGrpSpPr/>
          <p:nvPr/>
        </p:nvGrpSpPr>
        <p:grpSpPr>
          <a:xfrm rot="5400000" flipH="1">
            <a:off x="10472279" y="707721"/>
            <a:ext cx="1532523" cy="670803"/>
            <a:chOff x="1757100" y="4654950"/>
            <a:chExt cx="523975" cy="229350"/>
          </a:xfrm>
        </p:grpSpPr>
        <p:sp>
          <p:nvSpPr>
            <p:cNvPr id="372" name="Google Shape;372;p23"/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73" name="Google Shape;373;p23"/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74" name="Google Shape;374;p23"/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388" name="Google Shape;388;p23"/>
          <p:cNvSpPr/>
          <p:nvPr/>
        </p:nvSpPr>
        <p:spPr>
          <a:xfrm rot="10800000">
            <a:off x="9106601" y="-316600"/>
            <a:ext cx="3452167" cy="1280167"/>
          </a:xfrm>
          <a:custGeom>
            <a:avLst/>
            <a:gdLst/>
            <a:ahLst/>
            <a:cxnLst/>
            <a:rect l="l" t="t" r="r" b="b"/>
            <a:pathLst>
              <a:path w="103565" h="38405" extrusionOk="0">
                <a:moveTo>
                  <a:pt x="0" y="3188"/>
                </a:moveTo>
                <a:cubicBezTo>
                  <a:pt x="8766" y="3072"/>
                  <a:pt x="35332" y="-3376"/>
                  <a:pt x="52593" y="2493"/>
                </a:cubicBezTo>
                <a:cubicBezTo>
                  <a:pt x="69854" y="8363"/>
                  <a:pt x="95070" y="32420"/>
                  <a:pt x="103565" y="38405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89" name="Google Shape;389;p23"/>
          <p:cNvSpPr/>
          <p:nvPr/>
        </p:nvSpPr>
        <p:spPr>
          <a:xfrm rot="10800000">
            <a:off x="-132267" y="4969720"/>
            <a:ext cx="7296733" cy="2794267"/>
          </a:xfrm>
          <a:custGeom>
            <a:avLst/>
            <a:gdLst/>
            <a:ahLst/>
            <a:cxnLst/>
            <a:rect l="l" t="t" r="r" b="b"/>
            <a:pathLst>
              <a:path w="218902" h="83828" extrusionOk="0">
                <a:moveTo>
                  <a:pt x="0" y="0"/>
                </a:moveTo>
                <a:cubicBezTo>
                  <a:pt x="7677" y="4086"/>
                  <a:pt x="22746" y="19580"/>
                  <a:pt x="46062" y="24515"/>
                </a:cubicBezTo>
                <a:cubicBezTo>
                  <a:pt x="69378" y="29450"/>
                  <a:pt x="111089" y="19727"/>
                  <a:pt x="139896" y="29612"/>
                </a:cubicBezTo>
                <a:cubicBezTo>
                  <a:pt x="168703" y="39498"/>
                  <a:pt x="205734" y="74792"/>
                  <a:pt x="218902" y="83828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" name="Google Shape;394;p24">
            <a:extLst>
              <a:ext uri="{FF2B5EF4-FFF2-40B4-BE49-F238E27FC236}">
                <a16:creationId xmlns="" xmlns:a16="http://schemas.microsoft.com/office/drawing/2014/main" id="{43410ED9-3C60-E3D1-46C5-A8F5C95EFA57}"/>
              </a:ext>
            </a:extLst>
          </p:cNvPr>
          <p:cNvGrpSpPr/>
          <p:nvPr/>
        </p:nvGrpSpPr>
        <p:grpSpPr>
          <a:xfrm flipH="1">
            <a:off x="0" y="284746"/>
            <a:ext cx="1485085" cy="650039"/>
            <a:chOff x="1757100" y="4654950"/>
            <a:chExt cx="523975" cy="229350"/>
          </a:xfrm>
        </p:grpSpPr>
        <p:sp>
          <p:nvSpPr>
            <p:cNvPr id="3" name="Google Shape;395;p24">
              <a:extLst>
                <a:ext uri="{FF2B5EF4-FFF2-40B4-BE49-F238E27FC236}">
                  <a16:creationId xmlns="" xmlns:a16="http://schemas.microsoft.com/office/drawing/2014/main" id="{3B27CE00-5971-41E4-5046-2FC92C86A04E}"/>
                </a:ext>
              </a:extLst>
            </p:cNvPr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" name="Google Shape;396;p24">
              <a:extLst>
                <a:ext uri="{FF2B5EF4-FFF2-40B4-BE49-F238E27FC236}">
                  <a16:creationId xmlns="" xmlns:a16="http://schemas.microsoft.com/office/drawing/2014/main" id="{DC9B5129-B0BB-6E48-2DEC-BA36761028B2}"/>
                </a:ext>
              </a:extLst>
            </p:cNvPr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" name="Google Shape;397;p24">
              <a:extLst>
                <a:ext uri="{FF2B5EF4-FFF2-40B4-BE49-F238E27FC236}">
                  <a16:creationId xmlns="" xmlns:a16="http://schemas.microsoft.com/office/drawing/2014/main" id="{8EF55D92-1997-E255-EAB3-AD98940D209A}"/>
                </a:ext>
              </a:extLst>
            </p:cNvPr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" name="Google Shape;407;p24">
            <a:extLst>
              <a:ext uri="{FF2B5EF4-FFF2-40B4-BE49-F238E27FC236}">
                <a16:creationId xmlns="" xmlns:a16="http://schemas.microsoft.com/office/drawing/2014/main" id="{AEE3B3FA-C066-5938-1E26-10B90241648B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1654929" y="205432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7" name="Google Shape;179;p11">
            <a:extLst>
              <a:ext uri="{FF2B5EF4-FFF2-40B4-BE49-F238E27FC236}">
                <a16:creationId xmlns="" xmlns:a16="http://schemas.microsoft.com/office/drawing/2014/main" id="{2E3F8208-FDFF-3C02-1246-DEF4DBDC71EB}"/>
              </a:ext>
            </a:extLst>
          </p:cNvPr>
          <p:cNvSpPr/>
          <p:nvPr/>
        </p:nvSpPr>
        <p:spPr>
          <a:xfrm>
            <a:off x="-67" y="6674567"/>
            <a:ext cx="12192000" cy="20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8338AFF2-7699-43AB-83B4-1E600AB3E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241" y="6002425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1791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" name="Google Shape;391;p24"/>
          <p:cNvGrpSpPr/>
          <p:nvPr/>
        </p:nvGrpSpPr>
        <p:grpSpPr>
          <a:xfrm>
            <a:off x="11080189" y="1060035"/>
            <a:ext cx="1111812" cy="457876"/>
            <a:chOff x="1239400" y="5129700"/>
            <a:chExt cx="392275" cy="161550"/>
          </a:xfrm>
        </p:grpSpPr>
        <p:sp>
          <p:nvSpPr>
            <p:cNvPr id="392" name="Google Shape;392;p24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24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94" name="Google Shape;394;p24"/>
          <p:cNvGrpSpPr/>
          <p:nvPr/>
        </p:nvGrpSpPr>
        <p:grpSpPr>
          <a:xfrm flipH="1">
            <a:off x="0" y="284746"/>
            <a:ext cx="1485085" cy="650039"/>
            <a:chOff x="1757100" y="4654950"/>
            <a:chExt cx="523975" cy="229350"/>
          </a:xfrm>
        </p:grpSpPr>
        <p:sp>
          <p:nvSpPr>
            <p:cNvPr id="395" name="Google Shape;395;p24"/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24"/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24"/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98" name="Google Shape;398;p24"/>
          <p:cNvGrpSpPr/>
          <p:nvPr/>
        </p:nvGrpSpPr>
        <p:grpSpPr>
          <a:xfrm flipH="1">
            <a:off x="840810" y="6325929"/>
            <a:ext cx="1072132" cy="347552"/>
            <a:chOff x="1902800" y="4761675"/>
            <a:chExt cx="378275" cy="122625"/>
          </a:xfrm>
        </p:grpSpPr>
        <p:sp>
          <p:nvSpPr>
            <p:cNvPr id="399" name="Google Shape;399;p24"/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24"/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07" name="Google Shape;407;p24"/>
          <p:cNvSpPr txBox="1">
            <a:spLocks noGrp="1"/>
          </p:cNvSpPr>
          <p:nvPr>
            <p:ph type="title" idx="6"/>
          </p:nvPr>
        </p:nvSpPr>
        <p:spPr>
          <a:xfrm>
            <a:off x="1654929" y="205432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408" name="Google Shape;408;p24"/>
          <p:cNvSpPr/>
          <p:nvPr/>
        </p:nvSpPr>
        <p:spPr>
          <a:xfrm rot="-721003" flipH="1">
            <a:off x="-459931" y="3790833"/>
            <a:ext cx="6441683" cy="4155497"/>
          </a:xfrm>
          <a:custGeom>
            <a:avLst/>
            <a:gdLst/>
            <a:ahLst/>
            <a:cxnLst/>
            <a:rect l="l" t="t" r="r" b="b"/>
            <a:pathLst>
              <a:path w="160329" h="107735" extrusionOk="0">
                <a:moveTo>
                  <a:pt x="0" y="107735"/>
                </a:moveTo>
                <a:cubicBezTo>
                  <a:pt x="6796" y="98236"/>
                  <a:pt x="20080" y="59969"/>
                  <a:pt x="40777" y="50740"/>
                </a:cubicBezTo>
                <a:cubicBezTo>
                  <a:pt x="61475" y="41511"/>
                  <a:pt x="104260" y="60819"/>
                  <a:pt x="124185" y="52362"/>
                </a:cubicBezTo>
                <a:cubicBezTo>
                  <a:pt x="144110" y="43905"/>
                  <a:pt x="154305" y="8727"/>
                  <a:pt x="160329" y="0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9" name="Google Shape;409;p24"/>
          <p:cNvSpPr/>
          <p:nvPr/>
        </p:nvSpPr>
        <p:spPr>
          <a:xfrm rot="-9900040">
            <a:off x="10047416" y="-404175"/>
            <a:ext cx="2602589" cy="2386329"/>
          </a:xfrm>
          <a:custGeom>
            <a:avLst/>
            <a:gdLst/>
            <a:ahLst/>
            <a:cxnLst/>
            <a:rect l="l" t="t" r="r" b="b"/>
            <a:pathLst>
              <a:path w="78080" h="71592" extrusionOk="0">
                <a:moveTo>
                  <a:pt x="0" y="0"/>
                </a:moveTo>
                <a:cubicBezTo>
                  <a:pt x="9692" y="3746"/>
                  <a:pt x="45141" y="10542"/>
                  <a:pt x="58154" y="22474"/>
                </a:cubicBezTo>
                <a:cubicBezTo>
                  <a:pt x="71167" y="34406"/>
                  <a:pt x="74759" y="63406"/>
                  <a:pt x="78080" y="71592"/>
                </a:cubicBezTo>
              </a:path>
            </a:pathLst>
          </a:cu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" name="Google Shape;179;p11">
            <a:extLst>
              <a:ext uri="{FF2B5EF4-FFF2-40B4-BE49-F238E27FC236}">
                <a16:creationId xmlns="" xmlns:a16="http://schemas.microsoft.com/office/drawing/2014/main" id="{E34DC286-0932-202C-7BD2-B43C305A28D4}"/>
              </a:ext>
            </a:extLst>
          </p:cNvPr>
          <p:cNvSpPr/>
          <p:nvPr/>
        </p:nvSpPr>
        <p:spPr>
          <a:xfrm>
            <a:off x="-67" y="6674567"/>
            <a:ext cx="12192000" cy="20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69CB7471-A889-1491-AB25-867C7A214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241" y="6002425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7749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1" name="Google Shape;411;p25"/>
          <p:cNvGrpSpPr/>
          <p:nvPr/>
        </p:nvGrpSpPr>
        <p:grpSpPr>
          <a:xfrm rot="10800000" flipH="1">
            <a:off x="11006875" y="518409"/>
            <a:ext cx="636509" cy="1372835"/>
            <a:chOff x="4162500" y="4067036"/>
            <a:chExt cx="217625" cy="469377"/>
          </a:xfrm>
        </p:grpSpPr>
        <p:sp>
          <p:nvSpPr>
            <p:cNvPr id="412" name="Google Shape;412;p25"/>
            <p:cNvSpPr/>
            <p:nvPr/>
          </p:nvSpPr>
          <p:spPr>
            <a:xfrm>
              <a:off x="4182675" y="4458188"/>
              <a:ext cx="78225" cy="78225"/>
            </a:xfrm>
            <a:custGeom>
              <a:avLst/>
              <a:gdLst/>
              <a:ahLst/>
              <a:cxnLst/>
              <a:rect l="l" t="t" r="r" b="b"/>
              <a:pathLst>
                <a:path w="3129" h="3129" extrusionOk="0">
                  <a:moveTo>
                    <a:pt x="1507" y="1"/>
                  </a:moveTo>
                  <a:cubicBezTo>
                    <a:pt x="1407" y="1"/>
                    <a:pt x="1326" y="81"/>
                    <a:pt x="1326" y="182"/>
                  </a:cubicBezTo>
                  <a:lnTo>
                    <a:pt x="1326" y="1327"/>
                  </a:lnTo>
                  <a:lnTo>
                    <a:pt x="181" y="1327"/>
                  </a:lnTo>
                  <a:cubicBezTo>
                    <a:pt x="81" y="1327"/>
                    <a:pt x="0" y="1408"/>
                    <a:pt x="0" y="1508"/>
                  </a:cubicBezTo>
                  <a:lnTo>
                    <a:pt x="0" y="1621"/>
                  </a:lnTo>
                  <a:cubicBezTo>
                    <a:pt x="0" y="1721"/>
                    <a:pt x="81" y="1803"/>
                    <a:pt x="181" y="1803"/>
                  </a:cubicBezTo>
                  <a:lnTo>
                    <a:pt x="1326" y="1803"/>
                  </a:lnTo>
                  <a:lnTo>
                    <a:pt x="1326" y="2948"/>
                  </a:lnTo>
                  <a:cubicBezTo>
                    <a:pt x="1326" y="3047"/>
                    <a:pt x="1407" y="3129"/>
                    <a:pt x="1507" y="3129"/>
                  </a:cubicBezTo>
                  <a:lnTo>
                    <a:pt x="1621" y="3129"/>
                  </a:lnTo>
                  <a:cubicBezTo>
                    <a:pt x="1720" y="3129"/>
                    <a:pt x="1802" y="3047"/>
                    <a:pt x="1802" y="2948"/>
                  </a:cubicBezTo>
                  <a:lnTo>
                    <a:pt x="1802" y="1803"/>
                  </a:lnTo>
                  <a:lnTo>
                    <a:pt x="2947" y="1803"/>
                  </a:lnTo>
                  <a:cubicBezTo>
                    <a:pt x="3047" y="1803"/>
                    <a:pt x="3128" y="1721"/>
                    <a:pt x="3128" y="1621"/>
                  </a:cubicBezTo>
                  <a:lnTo>
                    <a:pt x="3128" y="1508"/>
                  </a:lnTo>
                  <a:cubicBezTo>
                    <a:pt x="3128" y="1408"/>
                    <a:pt x="3047" y="1327"/>
                    <a:pt x="2947" y="1327"/>
                  </a:cubicBezTo>
                  <a:lnTo>
                    <a:pt x="1802" y="1327"/>
                  </a:lnTo>
                  <a:lnTo>
                    <a:pt x="1802" y="182"/>
                  </a:lnTo>
                  <a:cubicBezTo>
                    <a:pt x="1802" y="81"/>
                    <a:pt x="1720" y="1"/>
                    <a:pt x="16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" name="Google Shape;413;p25"/>
            <p:cNvSpPr/>
            <p:nvPr/>
          </p:nvSpPr>
          <p:spPr>
            <a:xfrm>
              <a:off x="4254450" y="4304925"/>
              <a:ext cx="125675" cy="125650"/>
            </a:xfrm>
            <a:custGeom>
              <a:avLst/>
              <a:gdLst/>
              <a:ahLst/>
              <a:cxnLst/>
              <a:rect l="l" t="t" r="r" b="b"/>
              <a:pathLst>
                <a:path w="5027" h="5026" extrusionOk="0">
                  <a:moveTo>
                    <a:pt x="2423" y="0"/>
                  </a:moveTo>
                  <a:cubicBezTo>
                    <a:pt x="2261" y="0"/>
                    <a:pt x="2131" y="130"/>
                    <a:pt x="2131" y="292"/>
                  </a:cubicBezTo>
                  <a:lnTo>
                    <a:pt x="2131" y="2131"/>
                  </a:lnTo>
                  <a:lnTo>
                    <a:pt x="293" y="2131"/>
                  </a:lnTo>
                  <a:cubicBezTo>
                    <a:pt x="132" y="2131"/>
                    <a:pt x="1" y="2260"/>
                    <a:pt x="1" y="2422"/>
                  </a:cubicBezTo>
                  <a:lnTo>
                    <a:pt x="1" y="2603"/>
                  </a:lnTo>
                  <a:cubicBezTo>
                    <a:pt x="1" y="2765"/>
                    <a:pt x="132" y="2895"/>
                    <a:pt x="293" y="2895"/>
                  </a:cubicBezTo>
                  <a:lnTo>
                    <a:pt x="2131" y="2895"/>
                  </a:lnTo>
                  <a:lnTo>
                    <a:pt x="2131" y="4734"/>
                  </a:lnTo>
                  <a:cubicBezTo>
                    <a:pt x="2131" y="4895"/>
                    <a:pt x="2262" y="5025"/>
                    <a:pt x="2423" y="5025"/>
                  </a:cubicBezTo>
                  <a:lnTo>
                    <a:pt x="2605" y="5025"/>
                  </a:lnTo>
                  <a:cubicBezTo>
                    <a:pt x="2765" y="5025"/>
                    <a:pt x="2896" y="4895"/>
                    <a:pt x="2896" y="4734"/>
                  </a:cubicBezTo>
                  <a:lnTo>
                    <a:pt x="2896" y="2895"/>
                  </a:lnTo>
                  <a:lnTo>
                    <a:pt x="4735" y="2895"/>
                  </a:lnTo>
                  <a:cubicBezTo>
                    <a:pt x="4736" y="2895"/>
                    <a:pt x="4737" y="2895"/>
                    <a:pt x="4737" y="2895"/>
                  </a:cubicBezTo>
                  <a:cubicBezTo>
                    <a:pt x="4898" y="2895"/>
                    <a:pt x="5027" y="2764"/>
                    <a:pt x="5027" y="2603"/>
                  </a:cubicBezTo>
                  <a:lnTo>
                    <a:pt x="5027" y="2422"/>
                  </a:lnTo>
                  <a:cubicBezTo>
                    <a:pt x="5027" y="2261"/>
                    <a:pt x="4898" y="2131"/>
                    <a:pt x="4737" y="2131"/>
                  </a:cubicBezTo>
                  <a:cubicBezTo>
                    <a:pt x="4737" y="2131"/>
                    <a:pt x="4736" y="2131"/>
                    <a:pt x="4735" y="2131"/>
                  </a:cubicBezTo>
                  <a:lnTo>
                    <a:pt x="2896" y="2131"/>
                  </a:lnTo>
                  <a:lnTo>
                    <a:pt x="2896" y="292"/>
                  </a:lnTo>
                  <a:cubicBezTo>
                    <a:pt x="2896" y="130"/>
                    <a:pt x="2766" y="0"/>
                    <a:pt x="2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" name="Google Shape;414;p25"/>
            <p:cNvSpPr/>
            <p:nvPr/>
          </p:nvSpPr>
          <p:spPr>
            <a:xfrm>
              <a:off x="4162500" y="4067036"/>
              <a:ext cx="56775" cy="56775"/>
            </a:xfrm>
            <a:custGeom>
              <a:avLst/>
              <a:gdLst/>
              <a:ahLst/>
              <a:cxnLst/>
              <a:rect l="l" t="t" r="r" b="b"/>
              <a:pathLst>
                <a:path w="2271" h="2271" extrusionOk="0">
                  <a:moveTo>
                    <a:pt x="1094" y="0"/>
                  </a:moveTo>
                  <a:cubicBezTo>
                    <a:pt x="1021" y="0"/>
                    <a:pt x="962" y="59"/>
                    <a:pt x="962" y="131"/>
                  </a:cubicBezTo>
                  <a:lnTo>
                    <a:pt x="962" y="963"/>
                  </a:lnTo>
                  <a:lnTo>
                    <a:pt x="132" y="963"/>
                  </a:lnTo>
                  <a:cubicBezTo>
                    <a:pt x="60" y="963"/>
                    <a:pt x="1" y="1022"/>
                    <a:pt x="1" y="1094"/>
                  </a:cubicBezTo>
                  <a:lnTo>
                    <a:pt x="1" y="1176"/>
                  </a:lnTo>
                  <a:cubicBezTo>
                    <a:pt x="1" y="1249"/>
                    <a:pt x="60" y="1308"/>
                    <a:pt x="132" y="1308"/>
                  </a:cubicBezTo>
                  <a:lnTo>
                    <a:pt x="962" y="1308"/>
                  </a:lnTo>
                  <a:lnTo>
                    <a:pt x="962" y="2138"/>
                  </a:lnTo>
                  <a:cubicBezTo>
                    <a:pt x="962" y="2211"/>
                    <a:pt x="1021" y="2270"/>
                    <a:pt x="1094" y="2270"/>
                  </a:cubicBezTo>
                  <a:lnTo>
                    <a:pt x="1176" y="2270"/>
                  </a:lnTo>
                  <a:cubicBezTo>
                    <a:pt x="1249" y="2270"/>
                    <a:pt x="1308" y="2211"/>
                    <a:pt x="1308" y="2138"/>
                  </a:cubicBezTo>
                  <a:lnTo>
                    <a:pt x="1308" y="1308"/>
                  </a:lnTo>
                  <a:lnTo>
                    <a:pt x="2139" y="1308"/>
                  </a:lnTo>
                  <a:cubicBezTo>
                    <a:pt x="2211" y="1308"/>
                    <a:pt x="2270" y="1249"/>
                    <a:pt x="2271" y="1176"/>
                  </a:cubicBezTo>
                  <a:lnTo>
                    <a:pt x="2271" y="1094"/>
                  </a:lnTo>
                  <a:cubicBezTo>
                    <a:pt x="2271" y="1022"/>
                    <a:pt x="2212" y="963"/>
                    <a:pt x="2139" y="963"/>
                  </a:cubicBezTo>
                  <a:lnTo>
                    <a:pt x="1308" y="963"/>
                  </a:lnTo>
                  <a:lnTo>
                    <a:pt x="1308" y="131"/>
                  </a:lnTo>
                  <a:cubicBezTo>
                    <a:pt x="1308" y="59"/>
                    <a:pt x="1249" y="0"/>
                    <a:pt x="11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15" name="Google Shape;415;p25"/>
          <p:cNvGrpSpPr/>
          <p:nvPr/>
        </p:nvGrpSpPr>
        <p:grpSpPr>
          <a:xfrm rot="5400000" flipH="1">
            <a:off x="214844" y="5336809"/>
            <a:ext cx="1532523" cy="670803"/>
            <a:chOff x="1757100" y="4654950"/>
            <a:chExt cx="523975" cy="229350"/>
          </a:xfrm>
        </p:grpSpPr>
        <p:sp>
          <p:nvSpPr>
            <p:cNvPr id="416" name="Google Shape;416;p25"/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25"/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25"/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19" name="Google Shape;419;p25"/>
          <p:cNvSpPr/>
          <p:nvPr/>
        </p:nvSpPr>
        <p:spPr>
          <a:xfrm rot="10800000" flipH="1">
            <a:off x="-67" y="0"/>
            <a:ext cx="12192000" cy="20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0" name="Google Shape;420;p25"/>
          <p:cNvSpPr/>
          <p:nvPr/>
        </p:nvSpPr>
        <p:spPr>
          <a:xfrm rot="10800000" flipH="1">
            <a:off x="-67" y="6674567"/>
            <a:ext cx="12192000" cy="2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1" name="Google Shape;421;p25"/>
          <p:cNvSpPr txBox="1">
            <a:spLocks noGrp="1"/>
          </p:cNvSpPr>
          <p:nvPr>
            <p:ph type="ctrTitle"/>
          </p:nvPr>
        </p:nvSpPr>
        <p:spPr>
          <a:xfrm>
            <a:off x="3239932" y="2267407"/>
            <a:ext cx="5712000" cy="26412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333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pt-BR"/>
              <a:t>Clique para editar o título Mestre</a:t>
            </a:r>
            <a:endParaRPr dirty="0"/>
          </a:p>
        </p:txBody>
      </p:sp>
      <p:sp>
        <p:nvSpPr>
          <p:cNvPr id="422" name="Google Shape;422;p25"/>
          <p:cNvSpPr txBox="1">
            <a:spLocks noGrp="1"/>
          </p:cNvSpPr>
          <p:nvPr>
            <p:ph type="subTitle" idx="1"/>
          </p:nvPr>
        </p:nvSpPr>
        <p:spPr>
          <a:xfrm>
            <a:off x="3239933" y="4963315"/>
            <a:ext cx="5712000" cy="15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  <a:endParaRPr dirty="0"/>
          </a:p>
        </p:txBody>
      </p:sp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753B1DC0-8167-D2BA-9024-2B90DF199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907" y="-352684"/>
            <a:ext cx="6160052" cy="320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4941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preserve="1">
  <p:cSld name="1_Thanks"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5"/>
          <p:cNvSpPr/>
          <p:nvPr/>
        </p:nvSpPr>
        <p:spPr>
          <a:xfrm rot="10800000" flipH="1">
            <a:off x="-67" y="0"/>
            <a:ext cx="12192000" cy="20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0" name="Google Shape;420;p25"/>
          <p:cNvSpPr/>
          <p:nvPr/>
        </p:nvSpPr>
        <p:spPr>
          <a:xfrm rot="10800000" flipH="1">
            <a:off x="-67" y="6674567"/>
            <a:ext cx="12192000" cy="2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753B1DC0-8167-D2BA-9024-2B90DF199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118" y="1827387"/>
            <a:ext cx="6160052" cy="3203227"/>
          </a:xfrm>
          <a:prstGeom prst="rect">
            <a:avLst/>
          </a:prstGeom>
        </p:spPr>
      </p:pic>
      <p:sp>
        <p:nvSpPr>
          <p:cNvPr id="41" name="Espaço Reservado para Conteúdo 40">
            <a:extLst>
              <a:ext uri="{FF2B5EF4-FFF2-40B4-BE49-F238E27FC236}">
                <a16:creationId xmlns="" xmlns:a16="http://schemas.microsoft.com/office/drawing/2014/main" id="{36881AA4-F2BB-DC10-2F1B-91938866F45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60054" y="1164167"/>
            <a:ext cx="5716565" cy="490431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553545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preserve="1">
  <p:cSld name="1_Thanks"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5"/>
          <p:cNvSpPr/>
          <p:nvPr/>
        </p:nvSpPr>
        <p:spPr>
          <a:xfrm rot="10800000" flipH="1">
            <a:off x="-67" y="0"/>
            <a:ext cx="12192000" cy="20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0" name="Google Shape;420;p25"/>
          <p:cNvSpPr/>
          <p:nvPr/>
        </p:nvSpPr>
        <p:spPr>
          <a:xfrm rot="10800000" flipH="1">
            <a:off x="-67" y="6674567"/>
            <a:ext cx="12192000" cy="2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753B1DC0-8167-D2BA-9024-2B90DF199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118" y="1827387"/>
            <a:ext cx="6160052" cy="3203227"/>
          </a:xfrm>
          <a:prstGeom prst="rect">
            <a:avLst/>
          </a:prstGeom>
        </p:spPr>
      </p:pic>
      <p:sp>
        <p:nvSpPr>
          <p:cNvPr id="3" name="Espaço Reservado para Imagem 2">
            <a:extLst>
              <a:ext uri="{FF2B5EF4-FFF2-40B4-BE49-F238E27FC236}">
                <a16:creationId xmlns="" xmlns:a16="http://schemas.microsoft.com/office/drawing/2014/main" id="{DFD95CC7-2097-504E-CAE4-BF59C97281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934" y="458345"/>
            <a:ext cx="5972711" cy="5958679"/>
          </a:xfrm>
        </p:spPr>
        <p:txBody>
          <a:bodyPr/>
          <a:lstStyle/>
          <a:p>
            <a:r>
              <a:rPr lang="pt-BR"/>
              <a:t>Clique no ícone para adicionar uma imagem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392446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9;p11">
            <a:extLst>
              <a:ext uri="{FF2B5EF4-FFF2-40B4-BE49-F238E27FC236}">
                <a16:creationId xmlns="" xmlns:a16="http://schemas.microsoft.com/office/drawing/2014/main" id="{D03F6953-447D-8F63-6798-C074D2D3F008}"/>
              </a:ext>
            </a:extLst>
          </p:cNvPr>
          <p:cNvSpPr/>
          <p:nvPr/>
        </p:nvSpPr>
        <p:spPr>
          <a:xfrm>
            <a:off x="-67" y="6674567"/>
            <a:ext cx="12192000" cy="20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" name="Google Shape;22;p3">
            <a:extLst>
              <a:ext uri="{FF2B5EF4-FFF2-40B4-BE49-F238E27FC236}">
                <a16:creationId xmlns="" xmlns:a16="http://schemas.microsoft.com/office/drawing/2014/main" id="{B9BB2557-2959-B962-E220-2739CC28F84D}"/>
              </a:ext>
            </a:extLst>
          </p:cNvPr>
          <p:cNvSpPr/>
          <p:nvPr/>
        </p:nvSpPr>
        <p:spPr>
          <a:xfrm>
            <a:off x="-67" y="0"/>
            <a:ext cx="12192000" cy="2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0986281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 preserve="1">
  <p:cSld name="1_Background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5" name="Google Shape;425;p26"/>
          <p:cNvGrpSpPr/>
          <p:nvPr/>
        </p:nvGrpSpPr>
        <p:grpSpPr>
          <a:xfrm flipH="1">
            <a:off x="716139" y="5897162"/>
            <a:ext cx="1288755" cy="530789"/>
            <a:chOff x="1239400" y="5129700"/>
            <a:chExt cx="392275" cy="161550"/>
          </a:xfrm>
        </p:grpSpPr>
        <p:sp>
          <p:nvSpPr>
            <p:cNvPr id="426" name="Google Shape;426;p26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rgbClr val="81AA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26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rgbClr val="81AA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28" name="Google Shape;428;p26"/>
          <p:cNvGrpSpPr/>
          <p:nvPr/>
        </p:nvGrpSpPr>
        <p:grpSpPr>
          <a:xfrm flipH="1">
            <a:off x="9763949" y="468505"/>
            <a:ext cx="1721432" cy="753552"/>
            <a:chOff x="1757100" y="4654950"/>
            <a:chExt cx="523975" cy="229350"/>
          </a:xfrm>
        </p:grpSpPr>
        <p:sp>
          <p:nvSpPr>
            <p:cNvPr id="429" name="Google Shape;429;p26"/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rgbClr val="81AA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26"/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rgbClr val="81AA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26"/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rgbClr val="81AA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" name="Google Shape;179;p11">
            <a:extLst>
              <a:ext uri="{FF2B5EF4-FFF2-40B4-BE49-F238E27FC236}">
                <a16:creationId xmlns="" xmlns:a16="http://schemas.microsoft.com/office/drawing/2014/main" id="{D03F6953-447D-8F63-6798-C074D2D3F008}"/>
              </a:ext>
            </a:extLst>
          </p:cNvPr>
          <p:cNvSpPr/>
          <p:nvPr/>
        </p:nvSpPr>
        <p:spPr>
          <a:xfrm>
            <a:off x="-67" y="6674567"/>
            <a:ext cx="12192000" cy="20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" name="Google Shape;22;p3">
            <a:extLst>
              <a:ext uri="{FF2B5EF4-FFF2-40B4-BE49-F238E27FC236}">
                <a16:creationId xmlns="" xmlns:a16="http://schemas.microsoft.com/office/drawing/2014/main" id="{B9BB2557-2959-B962-E220-2739CC28F84D}"/>
              </a:ext>
            </a:extLst>
          </p:cNvPr>
          <p:cNvSpPr/>
          <p:nvPr/>
        </p:nvSpPr>
        <p:spPr>
          <a:xfrm>
            <a:off x="-67" y="0"/>
            <a:ext cx="12192000" cy="2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78AC5E50-0E21-A556-D8D3-12D901EE0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241" y="6002425"/>
            <a:ext cx="1540036" cy="8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0306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1"/>
        </a:solidFill>
        <a:effectLst/>
      </p:bgPr>
    </p:bg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3" name="Google Shape;433;p27"/>
          <p:cNvGrpSpPr/>
          <p:nvPr/>
        </p:nvGrpSpPr>
        <p:grpSpPr>
          <a:xfrm>
            <a:off x="10196628" y="5897162"/>
            <a:ext cx="1288755" cy="530789"/>
            <a:chOff x="1239400" y="5129700"/>
            <a:chExt cx="392275" cy="161550"/>
          </a:xfrm>
        </p:grpSpPr>
        <p:sp>
          <p:nvSpPr>
            <p:cNvPr id="434" name="Google Shape;434;p27"/>
            <p:cNvSpPr/>
            <p:nvPr/>
          </p:nvSpPr>
          <p:spPr>
            <a:xfrm>
              <a:off x="1239400" y="5199050"/>
              <a:ext cx="92225" cy="92200"/>
            </a:xfrm>
            <a:custGeom>
              <a:avLst/>
              <a:gdLst/>
              <a:ahLst/>
              <a:cxnLst/>
              <a:rect l="l" t="t" r="r" b="b"/>
              <a:pathLst>
                <a:path w="3689" h="3688" extrusionOk="0">
                  <a:moveTo>
                    <a:pt x="1775" y="1"/>
                  </a:moveTo>
                  <a:cubicBezTo>
                    <a:pt x="1658" y="1"/>
                    <a:pt x="1563" y="97"/>
                    <a:pt x="1563" y="214"/>
                  </a:cubicBezTo>
                  <a:lnTo>
                    <a:pt x="1563" y="1564"/>
                  </a:lnTo>
                  <a:lnTo>
                    <a:pt x="214" y="1564"/>
                  </a:lnTo>
                  <a:cubicBezTo>
                    <a:pt x="96" y="1564"/>
                    <a:pt x="0" y="1659"/>
                    <a:pt x="0" y="1777"/>
                  </a:cubicBezTo>
                  <a:lnTo>
                    <a:pt x="0" y="1911"/>
                  </a:lnTo>
                  <a:cubicBezTo>
                    <a:pt x="0" y="2029"/>
                    <a:pt x="96" y="2125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9" y="3688"/>
                    <a:pt x="1777" y="3688"/>
                  </a:cubicBezTo>
                  <a:lnTo>
                    <a:pt x="1910" y="3688"/>
                  </a:lnTo>
                  <a:cubicBezTo>
                    <a:pt x="2029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4" y="2125"/>
                  </a:lnTo>
                  <a:cubicBezTo>
                    <a:pt x="3592" y="2125"/>
                    <a:pt x="3688" y="2029"/>
                    <a:pt x="3688" y="1911"/>
                  </a:cubicBezTo>
                  <a:lnTo>
                    <a:pt x="3688" y="1777"/>
                  </a:lnTo>
                  <a:cubicBezTo>
                    <a:pt x="3688" y="1659"/>
                    <a:pt x="3592" y="1564"/>
                    <a:pt x="3474" y="1564"/>
                  </a:cubicBezTo>
                  <a:lnTo>
                    <a:pt x="2124" y="1564"/>
                  </a:lnTo>
                  <a:lnTo>
                    <a:pt x="2124" y="214"/>
                  </a:lnTo>
                  <a:cubicBezTo>
                    <a:pt x="2124" y="97"/>
                    <a:pt x="2030" y="1"/>
                    <a:pt x="1912" y="1"/>
                  </a:cubicBezTo>
                  <a:cubicBezTo>
                    <a:pt x="1911" y="1"/>
                    <a:pt x="1911" y="1"/>
                    <a:pt x="1910" y="1"/>
                  </a:cubicBezTo>
                  <a:lnTo>
                    <a:pt x="1777" y="1"/>
                  </a:lnTo>
                  <a:cubicBezTo>
                    <a:pt x="1776" y="1"/>
                    <a:pt x="1776" y="1"/>
                    <a:pt x="17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" name="Google Shape;435;p27"/>
            <p:cNvSpPr/>
            <p:nvPr/>
          </p:nvSpPr>
          <p:spPr>
            <a:xfrm>
              <a:off x="1482425" y="5129700"/>
              <a:ext cx="149250" cy="149250"/>
            </a:xfrm>
            <a:custGeom>
              <a:avLst/>
              <a:gdLst/>
              <a:ahLst/>
              <a:cxnLst/>
              <a:rect l="l" t="t" r="r" b="b"/>
              <a:pathLst>
                <a:path w="5970" h="5970" extrusionOk="0">
                  <a:moveTo>
                    <a:pt x="2876" y="1"/>
                  </a:moveTo>
                  <a:cubicBezTo>
                    <a:pt x="2685" y="1"/>
                    <a:pt x="2530" y="156"/>
                    <a:pt x="2530" y="347"/>
                  </a:cubicBezTo>
                  <a:lnTo>
                    <a:pt x="2530" y="2530"/>
                  </a:lnTo>
                  <a:lnTo>
                    <a:pt x="346" y="2530"/>
                  </a:lnTo>
                  <a:cubicBezTo>
                    <a:pt x="155" y="2530"/>
                    <a:pt x="0" y="2685"/>
                    <a:pt x="0" y="2878"/>
                  </a:cubicBezTo>
                  <a:lnTo>
                    <a:pt x="0" y="3094"/>
                  </a:lnTo>
                  <a:cubicBezTo>
                    <a:pt x="0" y="3285"/>
                    <a:pt x="155" y="3440"/>
                    <a:pt x="346" y="3440"/>
                  </a:cubicBezTo>
                  <a:lnTo>
                    <a:pt x="2530" y="3440"/>
                  </a:lnTo>
                  <a:lnTo>
                    <a:pt x="2530" y="5624"/>
                  </a:lnTo>
                  <a:cubicBezTo>
                    <a:pt x="2530" y="5815"/>
                    <a:pt x="2685" y="5969"/>
                    <a:pt x="2876" y="5969"/>
                  </a:cubicBezTo>
                  <a:lnTo>
                    <a:pt x="3092" y="5969"/>
                  </a:lnTo>
                  <a:cubicBezTo>
                    <a:pt x="3283" y="5969"/>
                    <a:pt x="3438" y="5815"/>
                    <a:pt x="3438" y="5624"/>
                  </a:cubicBezTo>
                  <a:lnTo>
                    <a:pt x="3438" y="3440"/>
                  </a:lnTo>
                  <a:lnTo>
                    <a:pt x="5623" y="3440"/>
                  </a:lnTo>
                  <a:cubicBezTo>
                    <a:pt x="5814" y="3440"/>
                    <a:pt x="5969" y="3285"/>
                    <a:pt x="5968" y="3094"/>
                  </a:cubicBezTo>
                  <a:lnTo>
                    <a:pt x="5968" y="2878"/>
                  </a:lnTo>
                  <a:cubicBezTo>
                    <a:pt x="5969" y="2685"/>
                    <a:pt x="5814" y="2530"/>
                    <a:pt x="5623" y="2530"/>
                  </a:cubicBezTo>
                  <a:lnTo>
                    <a:pt x="3438" y="2530"/>
                  </a:lnTo>
                  <a:lnTo>
                    <a:pt x="3438" y="347"/>
                  </a:lnTo>
                  <a:cubicBezTo>
                    <a:pt x="3438" y="156"/>
                    <a:pt x="3283" y="1"/>
                    <a:pt x="30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36" name="Google Shape;436;p27"/>
          <p:cNvGrpSpPr/>
          <p:nvPr/>
        </p:nvGrpSpPr>
        <p:grpSpPr>
          <a:xfrm>
            <a:off x="716139" y="468505"/>
            <a:ext cx="1721432" cy="753552"/>
            <a:chOff x="1757100" y="4654950"/>
            <a:chExt cx="523975" cy="229350"/>
          </a:xfrm>
        </p:grpSpPr>
        <p:sp>
          <p:nvSpPr>
            <p:cNvPr id="437" name="Google Shape;437;p27"/>
            <p:cNvSpPr/>
            <p:nvPr/>
          </p:nvSpPr>
          <p:spPr>
            <a:xfrm>
              <a:off x="2188875" y="4761675"/>
              <a:ext cx="92200" cy="92225"/>
            </a:xfrm>
            <a:custGeom>
              <a:avLst/>
              <a:gdLst/>
              <a:ahLst/>
              <a:cxnLst/>
              <a:rect l="l" t="t" r="r" b="b"/>
              <a:pathLst>
                <a:path w="3688" h="3689" extrusionOk="0">
                  <a:moveTo>
                    <a:pt x="1776" y="0"/>
                  </a:moveTo>
                  <a:cubicBezTo>
                    <a:pt x="1658" y="0"/>
                    <a:pt x="1563" y="97"/>
                    <a:pt x="1563" y="214"/>
                  </a:cubicBezTo>
                  <a:lnTo>
                    <a:pt x="1563" y="1563"/>
                  </a:lnTo>
                  <a:lnTo>
                    <a:pt x="214" y="1563"/>
                  </a:lnTo>
                  <a:cubicBezTo>
                    <a:pt x="95" y="1563"/>
                    <a:pt x="0" y="1659"/>
                    <a:pt x="0" y="1777"/>
                  </a:cubicBezTo>
                  <a:lnTo>
                    <a:pt x="0" y="1912"/>
                  </a:lnTo>
                  <a:cubicBezTo>
                    <a:pt x="0" y="2029"/>
                    <a:pt x="95" y="2124"/>
                    <a:pt x="214" y="2125"/>
                  </a:cubicBezTo>
                  <a:lnTo>
                    <a:pt x="1563" y="2125"/>
                  </a:lnTo>
                  <a:lnTo>
                    <a:pt x="1563" y="3474"/>
                  </a:lnTo>
                  <a:cubicBezTo>
                    <a:pt x="1563" y="3592"/>
                    <a:pt x="1658" y="3688"/>
                    <a:pt x="1776" y="3688"/>
                  </a:cubicBezTo>
                  <a:lnTo>
                    <a:pt x="1910" y="3688"/>
                  </a:lnTo>
                  <a:cubicBezTo>
                    <a:pt x="2028" y="3688"/>
                    <a:pt x="2124" y="3592"/>
                    <a:pt x="2124" y="3474"/>
                  </a:cubicBezTo>
                  <a:lnTo>
                    <a:pt x="2124" y="2125"/>
                  </a:lnTo>
                  <a:lnTo>
                    <a:pt x="3473" y="2125"/>
                  </a:lnTo>
                  <a:cubicBezTo>
                    <a:pt x="3592" y="2125"/>
                    <a:pt x="3687" y="2029"/>
                    <a:pt x="3687" y="1912"/>
                  </a:cubicBezTo>
                  <a:lnTo>
                    <a:pt x="3687" y="1777"/>
                  </a:lnTo>
                  <a:cubicBezTo>
                    <a:pt x="3687" y="1659"/>
                    <a:pt x="3592" y="1563"/>
                    <a:pt x="3473" y="1563"/>
                  </a:cubicBezTo>
                  <a:lnTo>
                    <a:pt x="2124" y="1563"/>
                  </a:lnTo>
                  <a:lnTo>
                    <a:pt x="2124" y="214"/>
                  </a:lnTo>
                  <a:cubicBezTo>
                    <a:pt x="2124" y="97"/>
                    <a:pt x="2028" y="0"/>
                    <a:pt x="19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" name="Google Shape;438;p27"/>
            <p:cNvSpPr/>
            <p:nvPr/>
          </p:nvSpPr>
          <p:spPr>
            <a:xfrm>
              <a:off x="1757100" y="4654950"/>
              <a:ext cx="149250" cy="149225"/>
            </a:xfrm>
            <a:custGeom>
              <a:avLst/>
              <a:gdLst/>
              <a:ahLst/>
              <a:cxnLst/>
              <a:rect l="l" t="t" r="r" b="b"/>
              <a:pathLst>
                <a:path w="5970" h="5969" extrusionOk="0">
                  <a:moveTo>
                    <a:pt x="2878" y="1"/>
                  </a:moveTo>
                  <a:cubicBezTo>
                    <a:pt x="2687" y="1"/>
                    <a:pt x="2532" y="156"/>
                    <a:pt x="2532" y="347"/>
                  </a:cubicBezTo>
                  <a:lnTo>
                    <a:pt x="2532" y="2530"/>
                  </a:lnTo>
                  <a:lnTo>
                    <a:pt x="348" y="2530"/>
                  </a:lnTo>
                  <a:cubicBezTo>
                    <a:pt x="157" y="2530"/>
                    <a:pt x="2" y="2685"/>
                    <a:pt x="2" y="2876"/>
                  </a:cubicBezTo>
                  <a:lnTo>
                    <a:pt x="2" y="3093"/>
                  </a:lnTo>
                  <a:cubicBezTo>
                    <a:pt x="1" y="3284"/>
                    <a:pt x="157" y="3439"/>
                    <a:pt x="348" y="3439"/>
                  </a:cubicBezTo>
                  <a:lnTo>
                    <a:pt x="2532" y="3439"/>
                  </a:lnTo>
                  <a:lnTo>
                    <a:pt x="2532" y="5623"/>
                  </a:lnTo>
                  <a:cubicBezTo>
                    <a:pt x="2531" y="5814"/>
                    <a:pt x="2686" y="5969"/>
                    <a:pt x="2877" y="5969"/>
                  </a:cubicBezTo>
                  <a:lnTo>
                    <a:pt x="3094" y="5969"/>
                  </a:lnTo>
                  <a:cubicBezTo>
                    <a:pt x="3285" y="5969"/>
                    <a:pt x="3440" y="5814"/>
                    <a:pt x="3440" y="5623"/>
                  </a:cubicBezTo>
                  <a:lnTo>
                    <a:pt x="3440" y="3439"/>
                  </a:lnTo>
                  <a:lnTo>
                    <a:pt x="5624" y="3439"/>
                  </a:lnTo>
                  <a:cubicBezTo>
                    <a:pt x="5815" y="3439"/>
                    <a:pt x="5970" y="3284"/>
                    <a:pt x="5970" y="3093"/>
                  </a:cubicBezTo>
                  <a:lnTo>
                    <a:pt x="5970" y="2876"/>
                  </a:lnTo>
                  <a:cubicBezTo>
                    <a:pt x="5970" y="2685"/>
                    <a:pt x="5815" y="2530"/>
                    <a:pt x="5624" y="2530"/>
                  </a:cubicBezTo>
                  <a:lnTo>
                    <a:pt x="3440" y="2530"/>
                  </a:lnTo>
                  <a:lnTo>
                    <a:pt x="3440" y="347"/>
                  </a:lnTo>
                  <a:cubicBezTo>
                    <a:pt x="3440" y="156"/>
                    <a:pt x="3285" y="1"/>
                    <a:pt x="30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" name="Google Shape;439;p27"/>
            <p:cNvSpPr/>
            <p:nvPr/>
          </p:nvSpPr>
          <p:spPr>
            <a:xfrm>
              <a:off x="1902800" y="4803850"/>
              <a:ext cx="80450" cy="80450"/>
            </a:xfrm>
            <a:custGeom>
              <a:avLst/>
              <a:gdLst/>
              <a:ahLst/>
              <a:cxnLst/>
              <a:rect l="l" t="t" r="r" b="b"/>
              <a:pathLst>
                <a:path w="3218" h="3218" extrusionOk="0">
                  <a:moveTo>
                    <a:pt x="1551" y="1"/>
                  </a:moveTo>
                  <a:cubicBezTo>
                    <a:pt x="1447" y="1"/>
                    <a:pt x="1364" y="85"/>
                    <a:pt x="1364" y="187"/>
                  </a:cubicBezTo>
                  <a:lnTo>
                    <a:pt x="1364" y="1364"/>
                  </a:lnTo>
                  <a:lnTo>
                    <a:pt x="187" y="1364"/>
                  </a:lnTo>
                  <a:cubicBezTo>
                    <a:pt x="84" y="1364"/>
                    <a:pt x="1" y="1448"/>
                    <a:pt x="1" y="1551"/>
                  </a:cubicBezTo>
                  <a:lnTo>
                    <a:pt x="1" y="1667"/>
                  </a:lnTo>
                  <a:cubicBezTo>
                    <a:pt x="1" y="1770"/>
                    <a:pt x="84" y="1854"/>
                    <a:pt x="187" y="1854"/>
                  </a:cubicBezTo>
                  <a:lnTo>
                    <a:pt x="1364" y="1854"/>
                  </a:lnTo>
                  <a:lnTo>
                    <a:pt x="1364" y="3031"/>
                  </a:lnTo>
                  <a:cubicBezTo>
                    <a:pt x="1364" y="3134"/>
                    <a:pt x="1447" y="3217"/>
                    <a:pt x="1551" y="3217"/>
                  </a:cubicBezTo>
                  <a:lnTo>
                    <a:pt x="1666" y="3217"/>
                  </a:lnTo>
                  <a:cubicBezTo>
                    <a:pt x="1770" y="3217"/>
                    <a:pt x="1853" y="3134"/>
                    <a:pt x="1853" y="3031"/>
                  </a:cubicBezTo>
                  <a:lnTo>
                    <a:pt x="1853" y="1854"/>
                  </a:lnTo>
                  <a:lnTo>
                    <a:pt x="3031" y="1854"/>
                  </a:lnTo>
                  <a:cubicBezTo>
                    <a:pt x="3133" y="1854"/>
                    <a:pt x="3217" y="1770"/>
                    <a:pt x="3217" y="1667"/>
                  </a:cubicBezTo>
                  <a:lnTo>
                    <a:pt x="3217" y="1551"/>
                  </a:lnTo>
                  <a:cubicBezTo>
                    <a:pt x="3217" y="1448"/>
                    <a:pt x="3133" y="1365"/>
                    <a:pt x="3031" y="1364"/>
                  </a:cubicBezTo>
                  <a:lnTo>
                    <a:pt x="1853" y="1364"/>
                  </a:lnTo>
                  <a:lnTo>
                    <a:pt x="1853" y="187"/>
                  </a:lnTo>
                  <a:cubicBezTo>
                    <a:pt x="1853" y="85"/>
                    <a:pt x="1770" y="1"/>
                    <a:pt x="16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664849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.png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34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0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9.xml"/><Relationship Id="rId33" Type="http://schemas.openxmlformats.org/officeDocument/2006/relationships/theme" Target="../theme/theme1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66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28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31" Type="http://schemas.openxmlformats.org/officeDocument/2006/relationships/slideLayout" Target="../slideLayouts/slideLayout6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4.xml"/><Relationship Id="rId8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>
            <a:extLst>
              <a:ext uri="{FF2B5EF4-FFF2-40B4-BE49-F238E27FC236}">
                <a16:creationId xmlns="" xmlns:a16="http://schemas.microsoft.com/office/drawing/2014/main" id="{2772043E-2C6D-4D2F-886F-C216C94ED01E}"/>
              </a:ext>
            </a:extLst>
          </p:cNvPr>
          <p:cNvSpPr/>
          <p:nvPr/>
        </p:nvSpPr>
        <p:spPr>
          <a:xfrm rot="10800000">
            <a:off x="7560725" y="0"/>
            <a:ext cx="12374870" cy="5703443"/>
          </a:xfrm>
          <a:custGeom>
            <a:avLst/>
            <a:gdLst/>
            <a:ahLst/>
            <a:cxnLst/>
            <a:rect l="l" t="t" r="r" b="b"/>
            <a:pathLst>
              <a:path w="406400" h="187305">
                <a:moveTo>
                  <a:pt x="203200" y="0"/>
                </a:moveTo>
                <a:lnTo>
                  <a:pt x="203200" y="0"/>
                </a:lnTo>
                <a:lnTo>
                  <a:pt x="406400" y="187305"/>
                </a:lnTo>
                <a:lnTo>
                  <a:pt x="0" y="187305"/>
                </a:lnTo>
                <a:lnTo>
                  <a:pt x="203200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</p:sp>
      <p:sp>
        <p:nvSpPr>
          <p:cNvPr id="16" name="Freeform 7">
            <a:extLst>
              <a:ext uri="{FF2B5EF4-FFF2-40B4-BE49-F238E27FC236}">
                <a16:creationId xmlns="" xmlns:a16="http://schemas.microsoft.com/office/drawing/2014/main" id="{7698279D-07C7-436A-892D-3DDD52966E08}"/>
              </a:ext>
            </a:extLst>
          </p:cNvPr>
          <p:cNvSpPr/>
          <p:nvPr/>
        </p:nvSpPr>
        <p:spPr>
          <a:xfrm>
            <a:off x="7400948" y="1403761"/>
            <a:ext cx="8335389" cy="6858000"/>
          </a:xfrm>
          <a:custGeom>
            <a:avLst/>
            <a:gdLst/>
            <a:ahLst/>
            <a:cxnLst/>
            <a:rect l="l" t="t" r="r" b="b"/>
            <a:pathLst>
              <a:path w="6184570" h="5088399">
                <a:moveTo>
                  <a:pt x="3433653" y="2544200"/>
                </a:moveTo>
                <a:lnTo>
                  <a:pt x="6184570" y="5088399"/>
                </a:lnTo>
                <a:lnTo>
                  <a:pt x="2750917" y="5088399"/>
                </a:lnTo>
                <a:lnTo>
                  <a:pt x="0" y="2544200"/>
                </a:lnTo>
                <a:lnTo>
                  <a:pt x="2750917" y="0"/>
                </a:lnTo>
                <a:lnTo>
                  <a:pt x="6184570" y="0"/>
                </a:lnTo>
                <a:lnTo>
                  <a:pt x="3433653" y="25442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8">
            <a:extLst>
              <a:ext uri="{FF2B5EF4-FFF2-40B4-BE49-F238E27FC236}">
                <a16:creationId xmlns="" xmlns:a16="http://schemas.microsoft.com/office/drawing/2014/main" id="{9C9DAFF0-F018-4817-B54D-A701788DF61D}"/>
              </a:ext>
            </a:extLst>
          </p:cNvPr>
          <p:cNvGrpSpPr/>
          <p:nvPr/>
        </p:nvGrpSpPr>
        <p:grpSpPr>
          <a:xfrm>
            <a:off x="4882333" y="4339151"/>
            <a:ext cx="5037228" cy="2815214"/>
            <a:chOff x="-35211" y="-38100"/>
            <a:chExt cx="406400" cy="227129"/>
          </a:xfrm>
        </p:grpSpPr>
        <p:sp>
          <p:nvSpPr>
            <p:cNvPr id="13" name="Freeform 9">
              <a:extLst>
                <a:ext uri="{FF2B5EF4-FFF2-40B4-BE49-F238E27FC236}">
                  <a16:creationId xmlns="" xmlns:a16="http://schemas.microsoft.com/office/drawing/2014/main" id="{96FB505A-CFAD-466C-BDE9-E97650A881CD}"/>
                </a:ext>
              </a:extLst>
            </p:cNvPr>
            <p:cNvSpPr/>
            <p:nvPr userDrawn="1"/>
          </p:nvSpPr>
          <p:spPr>
            <a:xfrm>
              <a:off x="-35211" y="1724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0">
              <a:extLst>
                <a:ext uri="{FF2B5EF4-FFF2-40B4-BE49-F238E27FC236}">
                  <a16:creationId xmlns="" xmlns:a16="http://schemas.microsoft.com/office/drawing/2014/main" id="{9F91C5B7-0649-4A26-AA10-1D9F82160DDF}"/>
                </a:ext>
              </a:extLst>
            </p:cNvPr>
            <p:cNvSpPr txBox="1"/>
            <p:nvPr userDrawn="1"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50365CC8-04A5-FC9A-AFE5-2F843F8F6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398" y="4339151"/>
            <a:ext cx="4545626" cy="236372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DB717497-00B4-5F4A-7FF3-2FF4EBD954EE}"/>
              </a:ext>
            </a:extLst>
          </p:cNvPr>
          <p:cNvSpPr txBox="1">
            <a:spLocks/>
          </p:cNvSpPr>
          <p:nvPr/>
        </p:nvSpPr>
        <p:spPr>
          <a:xfrm>
            <a:off x="381000" y="1118344"/>
            <a:ext cx="7646894" cy="1729129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="" xmlns:a16="http://schemas.microsoft.com/office/drawing/2014/main" id="{0DA5853A-9A46-D7FE-BAA9-DD9E290B62E7}"/>
              </a:ext>
            </a:extLst>
          </p:cNvPr>
          <p:cNvSpPr txBox="1">
            <a:spLocks/>
          </p:cNvSpPr>
          <p:nvPr/>
        </p:nvSpPr>
        <p:spPr>
          <a:xfrm>
            <a:off x="381000" y="3396187"/>
            <a:ext cx="7646894" cy="119912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99897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42783" y="493026"/>
            <a:ext cx="111178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42783" y="2141653"/>
            <a:ext cx="11117846" cy="3644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1"/>
            <a:ext cx="12192000" cy="22209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DCA385B9-D841-685F-A3BD-0E9DC11ED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822" y="5825793"/>
            <a:ext cx="2255614" cy="117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959585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 baseline="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9999"/>
        </a:buClr>
        <a:buFontTx/>
        <a:buBlip>
          <a:blip r:embed="rId3"/>
        </a:buBlip>
        <a:defRPr sz="22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999"/>
        </a:buClr>
        <a:buFontTx/>
        <a:buBlip>
          <a:blip r:embed="rId3"/>
        </a:buBlip>
        <a:defRPr sz="20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999"/>
        </a:buClr>
        <a:buFontTx/>
        <a:buBlip>
          <a:blip r:embed="rId3"/>
        </a:buBlip>
        <a:defRPr sz="18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999"/>
        </a:buClr>
        <a:buFontTx/>
        <a:buBlip>
          <a:blip r:embed="rId3"/>
        </a:buBlip>
        <a:defRPr sz="16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999"/>
        </a:buClr>
        <a:buFontTx/>
        <a:buBlip>
          <a:blip r:embed="rId3"/>
        </a:buBlip>
        <a:defRPr sz="14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="" xmlns:a16="http://schemas.microsoft.com/office/drawing/2014/main" id="{BD8B8517-5DC7-F349-306D-AD75A49ADBBC}"/>
              </a:ext>
            </a:extLst>
          </p:cNvPr>
          <p:cNvSpPr/>
          <p:nvPr/>
        </p:nvSpPr>
        <p:spPr>
          <a:xfrm>
            <a:off x="1600200" y="0"/>
            <a:ext cx="10591800" cy="2667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="" xmlns:a16="http://schemas.microsoft.com/office/drawing/2014/main" id="{4734198B-19E3-98A2-1661-E21FEDE922E3}"/>
              </a:ext>
            </a:extLst>
          </p:cNvPr>
          <p:cNvSpPr/>
          <p:nvPr/>
        </p:nvSpPr>
        <p:spPr>
          <a:xfrm rot="10800000">
            <a:off x="-749300" y="-3"/>
            <a:ext cx="3759200" cy="469901"/>
          </a:xfrm>
          <a:custGeom>
            <a:avLst/>
            <a:gdLst/>
            <a:ahLst/>
            <a:cxnLst/>
            <a:rect l="l" t="t" r="r" b="b"/>
            <a:pathLst>
              <a:path w="1216146" h="256240">
                <a:moveTo>
                  <a:pt x="203200" y="0"/>
                </a:moveTo>
                <a:lnTo>
                  <a:pt x="1012946" y="0"/>
                </a:lnTo>
                <a:lnTo>
                  <a:pt x="1216146" y="256240"/>
                </a:lnTo>
                <a:lnTo>
                  <a:pt x="0" y="256240"/>
                </a:lnTo>
                <a:lnTo>
                  <a:pt x="203200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</p:sp>
      <p:pic>
        <p:nvPicPr>
          <p:cNvPr id="11" name="Imagem 10">
            <a:extLst>
              <a:ext uri="{FF2B5EF4-FFF2-40B4-BE49-F238E27FC236}">
                <a16:creationId xmlns="" xmlns:a16="http://schemas.microsoft.com/office/drawing/2014/main" id="{0271C8A5-9799-83A4-0738-9938292F56F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28760" y="5753866"/>
            <a:ext cx="2225040" cy="115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1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>
            <a:extLst>
              <a:ext uri="{FF2B5EF4-FFF2-40B4-BE49-F238E27FC236}">
                <a16:creationId xmlns="" xmlns:a16="http://schemas.microsoft.com/office/drawing/2014/main" id="{2772043E-2C6D-4D2F-886F-C216C94ED01E}"/>
              </a:ext>
            </a:extLst>
          </p:cNvPr>
          <p:cNvSpPr/>
          <p:nvPr/>
        </p:nvSpPr>
        <p:spPr>
          <a:xfrm rot="10800000">
            <a:off x="7441661" y="-783865"/>
            <a:ext cx="9500677" cy="3740172"/>
          </a:xfrm>
          <a:custGeom>
            <a:avLst/>
            <a:gdLst/>
            <a:ahLst/>
            <a:cxnLst/>
            <a:rect l="l" t="t" r="r" b="b"/>
            <a:pathLst>
              <a:path w="406400" h="187305">
                <a:moveTo>
                  <a:pt x="203200" y="0"/>
                </a:moveTo>
                <a:lnTo>
                  <a:pt x="203200" y="0"/>
                </a:lnTo>
                <a:lnTo>
                  <a:pt x="406400" y="187305"/>
                </a:lnTo>
                <a:lnTo>
                  <a:pt x="0" y="187305"/>
                </a:lnTo>
                <a:lnTo>
                  <a:pt x="203200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</p:sp>
      <p:sp>
        <p:nvSpPr>
          <p:cNvPr id="16" name="Freeform 7">
            <a:extLst>
              <a:ext uri="{FF2B5EF4-FFF2-40B4-BE49-F238E27FC236}">
                <a16:creationId xmlns="" xmlns:a16="http://schemas.microsoft.com/office/drawing/2014/main" id="{7698279D-07C7-436A-892D-3DDD52966E08}"/>
              </a:ext>
            </a:extLst>
          </p:cNvPr>
          <p:cNvSpPr/>
          <p:nvPr/>
        </p:nvSpPr>
        <p:spPr>
          <a:xfrm>
            <a:off x="9383071" y="740688"/>
            <a:ext cx="4695999" cy="3109263"/>
          </a:xfrm>
          <a:custGeom>
            <a:avLst/>
            <a:gdLst/>
            <a:ahLst/>
            <a:cxnLst/>
            <a:rect l="l" t="t" r="r" b="b"/>
            <a:pathLst>
              <a:path w="6184570" h="5088399">
                <a:moveTo>
                  <a:pt x="3433653" y="2544200"/>
                </a:moveTo>
                <a:lnTo>
                  <a:pt x="6184570" y="5088399"/>
                </a:lnTo>
                <a:lnTo>
                  <a:pt x="2750917" y="5088399"/>
                </a:lnTo>
                <a:lnTo>
                  <a:pt x="0" y="2544200"/>
                </a:lnTo>
                <a:lnTo>
                  <a:pt x="2750917" y="0"/>
                </a:lnTo>
                <a:lnTo>
                  <a:pt x="6184570" y="0"/>
                </a:lnTo>
                <a:lnTo>
                  <a:pt x="3433653" y="25442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2825D797-C1C5-B361-B7EA-15883B6D73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8822" y="5825793"/>
            <a:ext cx="2255614" cy="1172919"/>
          </a:xfrm>
          <a:prstGeom prst="rect">
            <a:avLst/>
          </a:prstGeom>
        </p:spPr>
      </p:pic>
      <p:sp>
        <p:nvSpPr>
          <p:cNvPr id="3" name="Espaço Reservado para Título 2">
            <a:extLst>
              <a:ext uri="{FF2B5EF4-FFF2-40B4-BE49-F238E27FC236}">
                <a16:creationId xmlns="" xmlns:a16="http://schemas.microsoft.com/office/drawing/2014/main" id="{E8B47501-5314-7983-1477-B57D8EAC7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038BF90D-2946-E508-63C1-F8BE6834B8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84306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42783" y="493026"/>
            <a:ext cx="111178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42783" y="2089516"/>
            <a:ext cx="11117846" cy="3644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1"/>
            <a:ext cx="12192000" cy="22209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DCA385B9-D841-685F-A3BD-0E9DC11ED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822" y="5825793"/>
            <a:ext cx="2255614" cy="117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859254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 baseline="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9999"/>
        </a:buClr>
        <a:buFontTx/>
        <a:buBlip>
          <a:blip r:embed="rId3"/>
        </a:buBlip>
        <a:defRPr sz="22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999"/>
        </a:buClr>
        <a:buFontTx/>
        <a:buBlip>
          <a:blip r:embed="rId3"/>
        </a:buBlip>
        <a:defRPr sz="20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999"/>
        </a:buClr>
        <a:buFontTx/>
        <a:buBlip>
          <a:blip r:embed="rId3"/>
        </a:buBlip>
        <a:defRPr sz="18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999"/>
        </a:buClr>
        <a:buFontTx/>
        <a:buBlip>
          <a:blip r:embed="rId3"/>
        </a:buBlip>
        <a:defRPr sz="16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999"/>
        </a:buClr>
        <a:buFontTx/>
        <a:buBlip>
          <a:blip r:embed="rId3"/>
        </a:buBlip>
        <a:defRPr sz="14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>
            <a:extLst>
              <a:ext uri="{FF2B5EF4-FFF2-40B4-BE49-F238E27FC236}">
                <a16:creationId xmlns="" xmlns:a16="http://schemas.microsoft.com/office/drawing/2014/main" id="{2772043E-2C6D-4D2F-886F-C216C94ED01E}"/>
              </a:ext>
            </a:extLst>
          </p:cNvPr>
          <p:cNvSpPr/>
          <p:nvPr/>
        </p:nvSpPr>
        <p:spPr>
          <a:xfrm rot="10800000">
            <a:off x="7560725" y="0"/>
            <a:ext cx="12374870" cy="5703443"/>
          </a:xfrm>
          <a:custGeom>
            <a:avLst/>
            <a:gdLst/>
            <a:ahLst/>
            <a:cxnLst/>
            <a:rect l="l" t="t" r="r" b="b"/>
            <a:pathLst>
              <a:path w="406400" h="187305">
                <a:moveTo>
                  <a:pt x="203200" y="0"/>
                </a:moveTo>
                <a:lnTo>
                  <a:pt x="203200" y="0"/>
                </a:lnTo>
                <a:lnTo>
                  <a:pt x="406400" y="187305"/>
                </a:lnTo>
                <a:lnTo>
                  <a:pt x="0" y="187305"/>
                </a:lnTo>
                <a:lnTo>
                  <a:pt x="203200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</p:sp>
      <p:sp>
        <p:nvSpPr>
          <p:cNvPr id="16" name="Freeform 7">
            <a:extLst>
              <a:ext uri="{FF2B5EF4-FFF2-40B4-BE49-F238E27FC236}">
                <a16:creationId xmlns="" xmlns:a16="http://schemas.microsoft.com/office/drawing/2014/main" id="{7698279D-07C7-436A-892D-3DDD52966E08}"/>
              </a:ext>
            </a:extLst>
          </p:cNvPr>
          <p:cNvSpPr/>
          <p:nvPr/>
        </p:nvSpPr>
        <p:spPr>
          <a:xfrm>
            <a:off x="7400948" y="1403761"/>
            <a:ext cx="8335389" cy="6858000"/>
          </a:xfrm>
          <a:custGeom>
            <a:avLst/>
            <a:gdLst/>
            <a:ahLst/>
            <a:cxnLst/>
            <a:rect l="l" t="t" r="r" b="b"/>
            <a:pathLst>
              <a:path w="6184570" h="5088399">
                <a:moveTo>
                  <a:pt x="3433653" y="2544200"/>
                </a:moveTo>
                <a:lnTo>
                  <a:pt x="6184570" y="5088399"/>
                </a:lnTo>
                <a:lnTo>
                  <a:pt x="2750917" y="5088399"/>
                </a:lnTo>
                <a:lnTo>
                  <a:pt x="0" y="2544200"/>
                </a:lnTo>
                <a:lnTo>
                  <a:pt x="2750917" y="0"/>
                </a:lnTo>
                <a:lnTo>
                  <a:pt x="6184570" y="0"/>
                </a:lnTo>
                <a:lnTo>
                  <a:pt x="3433653" y="25442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8">
            <a:extLst>
              <a:ext uri="{FF2B5EF4-FFF2-40B4-BE49-F238E27FC236}">
                <a16:creationId xmlns="" xmlns:a16="http://schemas.microsoft.com/office/drawing/2014/main" id="{9C9DAFF0-F018-4817-B54D-A701788DF61D}"/>
              </a:ext>
            </a:extLst>
          </p:cNvPr>
          <p:cNvGrpSpPr/>
          <p:nvPr/>
        </p:nvGrpSpPr>
        <p:grpSpPr>
          <a:xfrm>
            <a:off x="4882333" y="4339151"/>
            <a:ext cx="5037228" cy="2815214"/>
            <a:chOff x="-35211" y="-38100"/>
            <a:chExt cx="406400" cy="227129"/>
          </a:xfrm>
        </p:grpSpPr>
        <p:sp>
          <p:nvSpPr>
            <p:cNvPr id="13" name="Freeform 9">
              <a:extLst>
                <a:ext uri="{FF2B5EF4-FFF2-40B4-BE49-F238E27FC236}">
                  <a16:creationId xmlns="" xmlns:a16="http://schemas.microsoft.com/office/drawing/2014/main" id="{96FB505A-CFAD-466C-BDE9-E97650A881CD}"/>
                </a:ext>
              </a:extLst>
            </p:cNvPr>
            <p:cNvSpPr/>
            <p:nvPr userDrawn="1"/>
          </p:nvSpPr>
          <p:spPr>
            <a:xfrm>
              <a:off x="-35211" y="1724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0">
              <a:extLst>
                <a:ext uri="{FF2B5EF4-FFF2-40B4-BE49-F238E27FC236}">
                  <a16:creationId xmlns="" xmlns:a16="http://schemas.microsoft.com/office/drawing/2014/main" id="{9F91C5B7-0649-4A26-AA10-1D9F82160DDF}"/>
                </a:ext>
              </a:extLst>
            </p:cNvPr>
            <p:cNvSpPr txBox="1"/>
            <p:nvPr userDrawn="1"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50365CC8-04A5-FC9A-AFE5-2F843F8F6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398" y="4339151"/>
            <a:ext cx="4545626" cy="236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276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42783" y="493026"/>
            <a:ext cx="111178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42783" y="2141653"/>
            <a:ext cx="11117846" cy="3644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1"/>
            <a:ext cx="12192000" cy="22209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DCA385B9-D841-685F-A3BD-0E9DC11ED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822" y="5825793"/>
            <a:ext cx="2255614" cy="117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997217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 baseline="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9999"/>
        </a:buClr>
        <a:buFontTx/>
        <a:buBlip>
          <a:blip r:embed="rId3"/>
        </a:buBlip>
        <a:defRPr sz="22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999"/>
        </a:buClr>
        <a:buFontTx/>
        <a:buBlip>
          <a:blip r:embed="rId3"/>
        </a:buBlip>
        <a:defRPr sz="20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999"/>
        </a:buClr>
        <a:buFontTx/>
        <a:buBlip>
          <a:blip r:embed="rId3"/>
        </a:buBlip>
        <a:defRPr sz="18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999"/>
        </a:buClr>
        <a:buFontTx/>
        <a:buBlip>
          <a:blip r:embed="rId3"/>
        </a:buBlip>
        <a:defRPr sz="16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999"/>
        </a:buClr>
        <a:buFontTx/>
        <a:buBlip>
          <a:blip r:embed="rId3"/>
        </a:buBlip>
        <a:defRPr sz="14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="" xmlns:a16="http://schemas.microsoft.com/office/drawing/2014/main" id="{BD8B8517-5DC7-F349-306D-AD75A49ADBBC}"/>
              </a:ext>
            </a:extLst>
          </p:cNvPr>
          <p:cNvSpPr/>
          <p:nvPr/>
        </p:nvSpPr>
        <p:spPr>
          <a:xfrm>
            <a:off x="1600200" y="0"/>
            <a:ext cx="10591800" cy="2667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="" xmlns:a16="http://schemas.microsoft.com/office/drawing/2014/main" id="{4734198B-19E3-98A2-1661-E21FEDE922E3}"/>
              </a:ext>
            </a:extLst>
          </p:cNvPr>
          <p:cNvSpPr/>
          <p:nvPr/>
        </p:nvSpPr>
        <p:spPr>
          <a:xfrm rot="10800000">
            <a:off x="-749300" y="-3"/>
            <a:ext cx="3759200" cy="469901"/>
          </a:xfrm>
          <a:custGeom>
            <a:avLst/>
            <a:gdLst/>
            <a:ahLst/>
            <a:cxnLst/>
            <a:rect l="l" t="t" r="r" b="b"/>
            <a:pathLst>
              <a:path w="1216146" h="256240">
                <a:moveTo>
                  <a:pt x="203200" y="0"/>
                </a:moveTo>
                <a:lnTo>
                  <a:pt x="1012946" y="0"/>
                </a:lnTo>
                <a:lnTo>
                  <a:pt x="1216146" y="256240"/>
                </a:lnTo>
                <a:lnTo>
                  <a:pt x="0" y="256240"/>
                </a:lnTo>
                <a:lnTo>
                  <a:pt x="203200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</p:sp>
      <p:pic>
        <p:nvPicPr>
          <p:cNvPr id="11" name="Imagem 10">
            <a:extLst>
              <a:ext uri="{FF2B5EF4-FFF2-40B4-BE49-F238E27FC236}">
                <a16:creationId xmlns="" xmlns:a16="http://schemas.microsoft.com/office/drawing/2014/main" id="{0271C8A5-9799-83A4-0738-9938292F56F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28760" y="5753866"/>
            <a:ext cx="2225040" cy="115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18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>
            <a:extLst>
              <a:ext uri="{FF2B5EF4-FFF2-40B4-BE49-F238E27FC236}">
                <a16:creationId xmlns="" xmlns:a16="http://schemas.microsoft.com/office/drawing/2014/main" id="{2772043E-2C6D-4D2F-886F-C216C94ED01E}"/>
              </a:ext>
            </a:extLst>
          </p:cNvPr>
          <p:cNvSpPr/>
          <p:nvPr/>
        </p:nvSpPr>
        <p:spPr>
          <a:xfrm rot="10800000">
            <a:off x="7441661" y="-783865"/>
            <a:ext cx="9500677" cy="3740172"/>
          </a:xfrm>
          <a:custGeom>
            <a:avLst/>
            <a:gdLst/>
            <a:ahLst/>
            <a:cxnLst/>
            <a:rect l="l" t="t" r="r" b="b"/>
            <a:pathLst>
              <a:path w="406400" h="187305">
                <a:moveTo>
                  <a:pt x="203200" y="0"/>
                </a:moveTo>
                <a:lnTo>
                  <a:pt x="203200" y="0"/>
                </a:lnTo>
                <a:lnTo>
                  <a:pt x="406400" y="187305"/>
                </a:lnTo>
                <a:lnTo>
                  <a:pt x="0" y="187305"/>
                </a:lnTo>
                <a:lnTo>
                  <a:pt x="203200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</p:sp>
      <p:sp>
        <p:nvSpPr>
          <p:cNvPr id="16" name="Freeform 7">
            <a:extLst>
              <a:ext uri="{FF2B5EF4-FFF2-40B4-BE49-F238E27FC236}">
                <a16:creationId xmlns="" xmlns:a16="http://schemas.microsoft.com/office/drawing/2014/main" id="{7698279D-07C7-436A-892D-3DDD52966E08}"/>
              </a:ext>
            </a:extLst>
          </p:cNvPr>
          <p:cNvSpPr/>
          <p:nvPr/>
        </p:nvSpPr>
        <p:spPr>
          <a:xfrm>
            <a:off x="9383071" y="740688"/>
            <a:ext cx="4695999" cy="3109263"/>
          </a:xfrm>
          <a:custGeom>
            <a:avLst/>
            <a:gdLst/>
            <a:ahLst/>
            <a:cxnLst/>
            <a:rect l="l" t="t" r="r" b="b"/>
            <a:pathLst>
              <a:path w="6184570" h="5088399">
                <a:moveTo>
                  <a:pt x="3433653" y="2544200"/>
                </a:moveTo>
                <a:lnTo>
                  <a:pt x="6184570" y="5088399"/>
                </a:lnTo>
                <a:lnTo>
                  <a:pt x="2750917" y="5088399"/>
                </a:lnTo>
                <a:lnTo>
                  <a:pt x="0" y="2544200"/>
                </a:lnTo>
                <a:lnTo>
                  <a:pt x="2750917" y="0"/>
                </a:lnTo>
                <a:lnTo>
                  <a:pt x="6184570" y="0"/>
                </a:lnTo>
                <a:lnTo>
                  <a:pt x="3433653" y="25442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2825D797-C1C5-B361-B7EA-15883B6D73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8822" y="5825793"/>
            <a:ext cx="2255614" cy="1172919"/>
          </a:xfrm>
          <a:prstGeom prst="rect">
            <a:avLst/>
          </a:prstGeom>
        </p:spPr>
      </p:pic>
      <p:sp>
        <p:nvSpPr>
          <p:cNvPr id="3" name="Espaço Reservado para Título 2">
            <a:extLst>
              <a:ext uri="{FF2B5EF4-FFF2-40B4-BE49-F238E27FC236}">
                <a16:creationId xmlns="" xmlns:a16="http://schemas.microsoft.com/office/drawing/2014/main" id="{E8B47501-5314-7983-1477-B57D8EAC7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038BF90D-2946-E508-63C1-F8BE6834B8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261292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42783" y="493026"/>
            <a:ext cx="111178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42783" y="2089516"/>
            <a:ext cx="11117846" cy="3644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1"/>
            <a:ext cx="12192000" cy="22209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DCA385B9-D841-685F-A3BD-0E9DC11ED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822" y="5825793"/>
            <a:ext cx="2255614" cy="117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057327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 baseline="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9999"/>
        </a:buClr>
        <a:buFontTx/>
        <a:buBlip>
          <a:blip r:embed="rId3"/>
        </a:buBlip>
        <a:defRPr sz="22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999"/>
        </a:buClr>
        <a:buFontTx/>
        <a:buBlip>
          <a:blip r:embed="rId3"/>
        </a:buBlip>
        <a:defRPr sz="20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999"/>
        </a:buClr>
        <a:buFontTx/>
        <a:buBlip>
          <a:blip r:embed="rId3"/>
        </a:buBlip>
        <a:defRPr sz="18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999"/>
        </a:buClr>
        <a:buFontTx/>
        <a:buBlip>
          <a:blip r:embed="rId3"/>
        </a:buBlip>
        <a:defRPr sz="16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999"/>
        </a:buClr>
        <a:buFontTx/>
        <a:buBlip>
          <a:blip r:embed="rId3"/>
        </a:buBlip>
        <a:defRPr sz="1400" kern="1200" baseline="0">
          <a:solidFill>
            <a:schemeClr val="accent3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3467" y="593367"/>
            <a:ext cx="10285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Font typeface="DM Sans"/>
              <a:buNone/>
              <a:defRPr sz="3500" b="1">
                <a:solidFill>
                  <a:schemeClr val="accent3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Font typeface="DM Sans"/>
              <a:buNone/>
              <a:defRPr sz="3500" b="1">
                <a:solidFill>
                  <a:schemeClr val="accent3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Font typeface="DM Sans"/>
              <a:buNone/>
              <a:defRPr sz="3500" b="1">
                <a:solidFill>
                  <a:schemeClr val="accent3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Font typeface="DM Sans"/>
              <a:buNone/>
              <a:defRPr sz="3500" b="1">
                <a:solidFill>
                  <a:schemeClr val="accent3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Font typeface="DM Sans"/>
              <a:buNone/>
              <a:defRPr sz="3500" b="1">
                <a:solidFill>
                  <a:schemeClr val="accent3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Font typeface="DM Sans"/>
              <a:buNone/>
              <a:defRPr sz="3500" b="1">
                <a:solidFill>
                  <a:schemeClr val="accent3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Font typeface="DM Sans"/>
              <a:buNone/>
              <a:defRPr sz="3500" b="1">
                <a:solidFill>
                  <a:schemeClr val="accent3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Font typeface="DM Sans"/>
              <a:buNone/>
              <a:defRPr sz="3500" b="1">
                <a:solidFill>
                  <a:schemeClr val="accent3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Font typeface="DM Sans"/>
              <a:buNone/>
              <a:defRPr sz="3500" b="1">
                <a:solidFill>
                  <a:schemeClr val="accent3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3467" y="1536633"/>
            <a:ext cx="10285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"/>
              <a:buChar char="●"/>
              <a:defRPr>
                <a:solidFill>
                  <a:schemeClr val="accent3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"/>
              <a:buChar char="○"/>
              <a:defRPr>
                <a:solidFill>
                  <a:schemeClr val="accent3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"/>
              <a:buChar char="■"/>
              <a:defRPr>
                <a:solidFill>
                  <a:schemeClr val="accent3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"/>
              <a:buChar char="●"/>
              <a:defRPr>
                <a:solidFill>
                  <a:schemeClr val="accent3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"/>
              <a:buChar char="○"/>
              <a:defRPr>
                <a:solidFill>
                  <a:schemeClr val="accent3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"/>
              <a:buChar char="■"/>
              <a:defRPr>
                <a:solidFill>
                  <a:schemeClr val="accent3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"/>
              <a:buChar char="●"/>
              <a:defRPr>
                <a:solidFill>
                  <a:schemeClr val="accent3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"/>
              <a:buChar char="○"/>
              <a:defRPr>
                <a:solidFill>
                  <a:schemeClr val="accent3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Work Sans"/>
              <a:buChar char="■"/>
              <a:defRPr>
                <a:solidFill>
                  <a:schemeClr val="accent3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83751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8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  <p:sldLayoutId id="2147483754" r:id="rId25"/>
    <p:sldLayoutId id="2147483755" r:id="rId26"/>
    <p:sldLayoutId id="2147483756" r:id="rId27"/>
    <p:sldLayoutId id="2147483757" r:id="rId28"/>
    <p:sldLayoutId id="2147483758" r:id="rId29"/>
    <p:sldLayoutId id="2147483759" r:id="rId30"/>
    <p:sldLayoutId id="2147483760" r:id="rId31"/>
    <p:sldLayoutId id="2147483761" r:id="rId32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chemeClr val="accent6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Black" panose="020B0A04020102020204" pitchFamily="34" charset="0"/>
          <a:ea typeface="Arial Black" panose="020B0A04020102020204" pitchFamily="34" charset="0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51570F6-6085-E957-D1DA-4F45A4A76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3335810"/>
            <a:ext cx="9455091" cy="1647313"/>
          </a:xfrm>
        </p:spPr>
        <p:txBody>
          <a:bodyPr/>
          <a:lstStyle/>
          <a:p>
            <a:r>
              <a:rPr lang="pt-BR" dirty="0"/>
              <a:t>Momento </a:t>
            </a:r>
            <a:r>
              <a:rPr lang="pt-BR" dirty="0" smtClean="0"/>
              <a:t>Portarias</a:t>
            </a:r>
            <a:r>
              <a:rPr lang="pt-BR" dirty="0"/>
              <a:t/>
            </a:r>
            <a:br>
              <a:rPr lang="pt-BR" dirty="0"/>
            </a:br>
            <a:r>
              <a:rPr lang="pt-BR" sz="4000" b="0" dirty="0">
                <a:solidFill>
                  <a:schemeClr val="accent1"/>
                </a:solidFill>
                <a:effectLst/>
              </a:rPr>
              <a:t>Informações Importantes</a:t>
            </a:r>
          </a:p>
        </p:txBody>
      </p:sp>
      <p:sp>
        <p:nvSpPr>
          <p:cNvPr id="8" name="Subtítulo 7">
            <a:extLst>
              <a:ext uri="{FF2B5EF4-FFF2-40B4-BE49-F238E27FC236}">
                <a16:creationId xmlns="" xmlns:a16="http://schemas.microsoft.com/office/drawing/2014/main" id="{D7BCB07C-FCA3-BAD4-D2CF-FA5001E6BC1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784848" y="5226620"/>
            <a:ext cx="6490539" cy="1107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+mn-lt"/>
              </a:rPr>
              <a:t>Halex </a:t>
            </a:r>
            <a:r>
              <a:rPr lang="pt-BR" sz="2000" b="1" dirty="0" err="1" smtClean="0">
                <a:latin typeface="+mn-lt"/>
              </a:rPr>
              <a:t>Mairton</a:t>
            </a:r>
            <a:r>
              <a:rPr lang="pt-BR" sz="2000" b="1" dirty="0" smtClean="0">
                <a:latin typeface="+mn-lt"/>
              </a:rPr>
              <a:t> B. G. e Silva</a:t>
            </a:r>
            <a:endParaRPr lang="pt-BR" sz="2000" dirty="0">
              <a:latin typeface="+mn-lt"/>
            </a:endParaRPr>
          </a:p>
          <a:p>
            <a:r>
              <a:rPr lang="pt-BR" sz="2000" b="1" i="1" dirty="0" smtClean="0">
                <a:latin typeface="+mn-lt"/>
              </a:rPr>
              <a:t>Assessor Técnico </a:t>
            </a:r>
          </a:p>
          <a:p>
            <a:r>
              <a:rPr lang="pt-BR" sz="2000" b="1" i="1" dirty="0" smtClean="0">
                <a:latin typeface="+mn-lt"/>
              </a:rPr>
              <a:t>COSEMS/MS</a:t>
            </a:r>
            <a:endParaRPr lang="pt-BR" sz="2000" b="1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98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6"/>
          </p:nvPr>
        </p:nvSpPr>
        <p:spPr>
          <a:xfrm>
            <a:off x="1654929" y="205432"/>
            <a:ext cx="10272000" cy="1188802"/>
          </a:xfrm>
        </p:spPr>
        <p:txBody>
          <a:bodyPr/>
          <a:lstStyle/>
          <a:p>
            <a:r>
              <a:rPr lang="pt-BR" dirty="0" smtClean="0"/>
              <a:t>Portaria GM/MS n. </a:t>
            </a:r>
            <a:r>
              <a:rPr lang="pt-BR" dirty="0" smtClean="0"/>
              <a:t>10.160, de 19 de Janeiro de 2026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1557195" y="2413338"/>
            <a:ext cx="964194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 indent="0">
              <a:buNone/>
            </a:pPr>
            <a:r>
              <a:rPr lang="pt-BR" sz="2800" dirty="0" smtClean="0"/>
              <a:t>Torna Públicos os códigos homologados referentes às Identificações Nacionais de </a:t>
            </a:r>
            <a:r>
              <a:rPr lang="pt-BR" sz="2800" dirty="0" err="1" smtClean="0"/>
              <a:t>Equipe-INE</a:t>
            </a:r>
            <a:r>
              <a:rPr lang="pt-BR" sz="2800" dirty="0" smtClean="0"/>
              <a:t> das equipes de APS credenciadas e cadastradas no Sistema Nacional de Estabelecimentos-SCNES.</a:t>
            </a:r>
            <a:endParaRPr lang="pt-BR" sz="2800" dirty="0"/>
          </a:p>
          <a:p>
            <a:endParaRPr lang="pt-BR" sz="2800" dirty="0"/>
          </a:p>
          <a:p>
            <a:r>
              <a:rPr lang="pt-BR" sz="2800" dirty="0" smtClean="0"/>
              <a:t>Homologação de Equipe de Atenção Primária-EAP para o município de </a:t>
            </a:r>
            <a:r>
              <a:rPr lang="pt-BR" sz="2800" b="1" dirty="0" smtClean="0"/>
              <a:t>Ponta Porã</a:t>
            </a:r>
            <a:r>
              <a:rPr lang="pt-BR" sz="2800" dirty="0" smtClean="0"/>
              <a:t>.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3158424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6"/>
          </p:nvPr>
        </p:nvSpPr>
        <p:spPr>
          <a:xfrm>
            <a:off x="1654929" y="205431"/>
            <a:ext cx="10272000" cy="1062053"/>
          </a:xfrm>
        </p:spPr>
        <p:txBody>
          <a:bodyPr/>
          <a:lstStyle/>
          <a:p>
            <a:r>
              <a:rPr lang="pt-BR" dirty="0" smtClean="0"/>
              <a:t>Portaria GM/MS n. </a:t>
            </a:r>
            <a:r>
              <a:rPr lang="pt-BR" dirty="0" smtClean="0"/>
              <a:t>10.146, de 12 de Janeiro de 2026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t-BR" sz="2000" dirty="0" smtClean="0">
              <a:solidFill>
                <a:schemeClr val="tx1"/>
              </a:solidFill>
              <a:latin typeface="+mj-lt"/>
            </a:endParaRPr>
          </a:p>
          <a:p>
            <a:r>
              <a:rPr lang="pt-BR" sz="2800" dirty="0" smtClean="0">
                <a:solidFill>
                  <a:schemeClr val="tx1"/>
                </a:solidFill>
                <a:latin typeface="+mj-lt"/>
              </a:rPr>
              <a:t>Divulga os montantes anuais alocados aos Estados, Distrito Federal e Municípios, destinados ao </a:t>
            </a:r>
            <a:r>
              <a:rPr lang="pt-BR" sz="2800" dirty="0" err="1" smtClean="0">
                <a:solidFill>
                  <a:schemeClr val="tx1"/>
                </a:solidFill>
                <a:latin typeface="+mj-lt"/>
              </a:rPr>
              <a:t>cofinanciamento</a:t>
            </a:r>
            <a:r>
              <a:rPr lang="pt-BR" sz="2800" dirty="0" smtClean="0">
                <a:solidFill>
                  <a:schemeClr val="tx1"/>
                </a:solidFill>
                <a:latin typeface="+mj-lt"/>
              </a:rPr>
              <a:t> das ações e serviços públicos de saúde no grupo de atenção de média e alta complexidade, ambulatorial e hospitalar (Teto MAC). </a:t>
            </a:r>
            <a:endParaRPr lang="pt-BR" sz="2800" dirty="0">
              <a:solidFill>
                <a:schemeClr val="tx1"/>
              </a:solidFill>
              <a:latin typeface="+mj-lt"/>
            </a:endParaRPr>
          </a:p>
          <a:p>
            <a:pPr marL="139700" indent="0">
              <a:buNone/>
            </a:pPr>
            <a:endParaRPr lang="pt-BR" sz="2800" dirty="0">
              <a:solidFill>
                <a:schemeClr val="tx1"/>
              </a:solidFill>
              <a:latin typeface="+mj-lt"/>
            </a:endParaRPr>
          </a:p>
          <a:p>
            <a:pPr marL="139700" indent="0">
              <a:buNone/>
            </a:pPr>
            <a:endParaRPr lang="pt-BR" sz="2800" b="1" dirty="0">
              <a:solidFill>
                <a:schemeClr val="tx1"/>
              </a:solidFill>
              <a:latin typeface="+mj-lt"/>
            </a:endParaRPr>
          </a:p>
          <a:p>
            <a:endParaRPr lang="pt-BR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59228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6"/>
          </p:nvPr>
        </p:nvSpPr>
        <p:spPr/>
        <p:txBody>
          <a:bodyPr/>
          <a:lstStyle/>
          <a:p>
            <a:r>
              <a:rPr lang="pt-BR" dirty="0" smtClean="0"/>
              <a:t>Portaria GM/MS n. 10.169, de 19 de Janeiro de 2026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t-BR" dirty="0"/>
          </a:p>
          <a:p>
            <a:pPr algn="just"/>
            <a:endParaRPr lang="pt-BR" dirty="0" smtClean="0">
              <a:solidFill>
                <a:schemeClr val="tx1"/>
              </a:solidFill>
            </a:endParaRPr>
          </a:p>
          <a:p>
            <a:pPr algn="just"/>
            <a:r>
              <a:rPr lang="pt-BR" sz="2800" dirty="0" smtClean="0">
                <a:solidFill>
                  <a:schemeClr val="tx1"/>
                </a:solidFill>
                <a:latin typeface="+mj-lt"/>
              </a:rPr>
              <a:t>Estabelece procedimentos para execução de despesas em ações e serviços públicos de saúde por meio de transferências fundo a fundo, em parcelas suplementares para o custeio da Atenção Primária à Saúde e da Média e Alta Complexidade MAC. </a:t>
            </a:r>
            <a:endParaRPr lang="pt-BR" sz="28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2712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6"/>
          </p:nvPr>
        </p:nvSpPr>
        <p:spPr/>
        <p:txBody>
          <a:bodyPr/>
          <a:lstStyle/>
          <a:p>
            <a:r>
              <a:rPr lang="pt-BR" dirty="0" smtClean="0"/>
              <a:t>Portaria GM/MS n. 10.173, de 22 de Janeiro de 2026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just"/>
            <a:endParaRPr lang="pt-BR" sz="2600" dirty="0">
              <a:latin typeface="+mj-lt"/>
            </a:endParaRPr>
          </a:p>
          <a:p>
            <a:pPr algn="just"/>
            <a:r>
              <a:rPr lang="pt-BR" sz="2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pt-BR" sz="2600" dirty="0">
                <a:solidFill>
                  <a:schemeClr val="tx1"/>
                </a:solidFill>
                <a:latin typeface="+mj-lt"/>
              </a:rPr>
              <a:t>Dispõe sobre os valores referentes à parcela do mês de janeiro, de que trata o Título IX-A da Portaria de Consolidação GM/MS n. 6, de 28 de setembro de 2017, relativos ao repasse da assistência </a:t>
            </a:r>
            <a:r>
              <a:rPr lang="pt-BR" sz="2600" dirty="0" smtClean="0">
                <a:solidFill>
                  <a:schemeClr val="tx1"/>
                </a:solidFill>
                <a:latin typeface="+mj-lt"/>
              </a:rPr>
              <a:t>financeira </a:t>
            </a:r>
            <a:r>
              <a:rPr lang="pt-BR" sz="2600" dirty="0">
                <a:solidFill>
                  <a:schemeClr val="tx1"/>
                </a:solidFill>
                <a:latin typeface="+mj-lt"/>
              </a:rPr>
              <a:t>complementar referente ao exercício de 2026</a:t>
            </a:r>
            <a:r>
              <a:rPr lang="pt-BR" sz="2600" dirty="0" smtClean="0">
                <a:solidFill>
                  <a:schemeClr val="tx1"/>
                </a:solidFill>
                <a:latin typeface="+mj-lt"/>
              </a:rPr>
              <a:t>.</a:t>
            </a:r>
          </a:p>
          <a:p>
            <a:pPr algn="just"/>
            <a:endParaRPr lang="pt-BR" sz="2600" dirty="0"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pt-BR" sz="2600" dirty="0">
                <a:solidFill>
                  <a:schemeClr val="tx1"/>
                </a:solidFill>
                <a:latin typeface="+mj-lt"/>
              </a:rPr>
              <a:t>Essa Portaria trata sobre os valores complementares do Piso da Enfermagem</a:t>
            </a:r>
            <a:r>
              <a:rPr lang="pt-BR" sz="2600" dirty="0" smtClean="0">
                <a:solidFill>
                  <a:schemeClr val="tx1"/>
                </a:solidFill>
                <a:latin typeface="+mj-lt"/>
              </a:rPr>
              <a:t>.</a:t>
            </a:r>
          </a:p>
          <a:p>
            <a:pPr algn="just"/>
            <a:endParaRPr lang="pt-BR" sz="2600" dirty="0"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pt-BR" sz="2600" dirty="0" smtClean="0">
                <a:solidFill>
                  <a:schemeClr val="tx1"/>
                </a:solidFill>
                <a:latin typeface="+mj-lt"/>
              </a:rPr>
              <a:t>Em </a:t>
            </a:r>
            <a:r>
              <a:rPr lang="pt-BR" sz="2600" dirty="0">
                <a:solidFill>
                  <a:schemeClr val="tx1"/>
                </a:solidFill>
                <a:latin typeface="+mj-lt"/>
              </a:rPr>
              <a:t>Mato Grosso do Sul, foram contemplados 66 municípios</a:t>
            </a:r>
          </a:p>
        </p:txBody>
      </p:sp>
    </p:spTree>
    <p:extLst>
      <p:ext uri="{BB962C8B-B14F-4D97-AF65-F5344CB8AC3E}">
        <p14:creationId xmlns:p14="http://schemas.microsoft.com/office/powerpoint/2010/main" val="3973683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6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just"/>
            <a:r>
              <a:rPr lang="pt-BR" sz="2800" dirty="0" smtClean="0">
                <a:solidFill>
                  <a:schemeClr val="tx1"/>
                </a:solidFill>
                <a:latin typeface="+mj-lt"/>
              </a:rPr>
              <a:t>Torna </a:t>
            </a:r>
            <a:r>
              <a:rPr lang="pt-BR" sz="2800" dirty="0">
                <a:solidFill>
                  <a:schemeClr val="tx1"/>
                </a:solidFill>
                <a:latin typeface="+mj-lt"/>
              </a:rPr>
              <a:t>públicos os códigos homologados referentes às Unidades Odontológicas Móveis- UOM cadastradas no Sistema de Cadastro Nacional de Estabelecimentos de </a:t>
            </a:r>
            <a:r>
              <a:rPr lang="pt-BR" sz="2800" dirty="0" smtClean="0">
                <a:solidFill>
                  <a:schemeClr val="tx1"/>
                </a:solidFill>
                <a:latin typeface="+mj-lt"/>
              </a:rPr>
              <a:t>Saúde-SCNES.</a:t>
            </a:r>
          </a:p>
          <a:p>
            <a:pPr algn="just"/>
            <a:endParaRPr lang="pt-BR" sz="2800" dirty="0"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pt-BR" sz="2800" dirty="0" smtClean="0">
                <a:solidFill>
                  <a:schemeClr val="tx1"/>
                </a:solidFill>
                <a:latin typeface="+mj-lt"/>
              </a:rPr>
              <a:t>Contemplando: </a:t>
            </a:r>
            <a:r>
              <a:rPr lang="pt-BR" sz="2800" b="1" dirty="0" smtClean="0">
                <a:solidFill>
                  <a:schemeClr val="tx1"/>
                </a:solidFill>
                <a:latin typeface="+mj-lt"/>
              </a:rPr>
              <a:t>Antônio João</a:t>
            </a:r>
            <a:r>
              <a:rPr lang="pt-BR" sz="28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pt-BR" sz="2800" b="1" dirty="0" smtClean="0">
                <a:solidFill>
                  <a:schemeClr val="tx1"/>
                </a:solidFill>
                <a:latin typeface="+mj-lt"/>
              </a:rPr>
              <a:t>e </a:t>
            </a:r>
            <a:r>
              <a:rPr lang="pt-BR" sz="2800" b="1" dirty="0">
                <a:solidFill>
                  <a:schemeClr val="tx1"/>
                </a:solidFill>
                <a:latin typeface="+mj-lt"/>
              </a:rPr>
              <a:t>Porto Murtinho</a:t>
            </a:r>
          </a:p>
        </p:txBody>
      </p:sp>
    </p:spTree>
    <p:extLst>
      <p:ext uri="{BB962C8B-B14F-4D97-AF65-F5344CB8AC3E}">
        <p14:creationId xmlns:p14="http://schemas.microsoft.com/office/powerpoint/2010/main" val="1501144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6"/>
          </p:nvPr>
        </p:nvSpPr>
        <p:spPr/>
        <p:txBody>
          <a:bodyPr/>
          <a:lstStyle/>
          <a:p>
            <a:r>
              <a:rPr lang="pt-BR" dirty="0" smtClean="0"/>
              <a:t>Portaria GM/MS n. 5.836 de 05 de dezembro de 2024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t-BR" dirty="0" smtClean="0"/>
          </a:p>
          <a:p>
            <a:pPr algn="just"/>
            <a:r>
              <a:rPr lang="pt-BR" dirty="0" smtClean="0">
                <a:solidFill>
                  <a:schemeClr val="tx1"/>
                </a:solidFill>
              </a:rPr>
              <a:t>Habilita Estados, Distrito Federal e Municípios ao recebimento do incentivo financeiro para promoção da equidade na organização dos cuidados em alimentação e nutrição na APS, com base na Política Nacional de Alimentação e Nutrição – PNAN, referente ao exercício financeiro de 2024</a:t>
            </a:r>
            <a:r>
              <a:rPr lang="pt-BR" dirty="0" smtClean="0"/>
              <a:t>.</a:t>
            </a:r>
          </a:p>
          <a:p>
            <a:pPr algn="just"/>
            <a:endParaRPr lang="pt-BR" dirty="0"/>
          </a:p>
          <a:p>
            <a:pPr algn="just"/>
            <a:r>
              <a:rPr lang="pt-BR" b="1" dirty="0" smtClean="0">
                <a:solidFill>
                  <a:schemeClr val="tx1"/>
                </a:solidFill>
              </a:rPr>
              <a:t>Todos os Municípios do Estado foram contemplados. </a:t>
            </a:r>
          </a:p>
          <a:p>
            <a:pPr marL="13970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1935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6"/>
          </p:nvPr>
        </p:nvSpPr>
        <p:spPr/>
        <p:txBody>
          <a:bodyPr/>
          <a:lstStyle/>
          <a:p>
            <a:r>
              <a:rPr lang="pt-BR" dirty="0" smtClean="0"/>
              <a:t>Portaria GM/MS n. 8.849, de 17 de Novembro de 2025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0"/>
          </p:nvPr>
        </p:nvSpPr>
        <p:spPr>
          <a:xfrm>
            <a:off x="797606" y="1519522"/>
            <a:ext cx="10710004" cy="4564407"/>
          </a:xfrm>
        </p:spPr>
        <p:txBody>
          <a:bodyPr/>
          <a:lstStyle/>
          <a:p>
            <a:pPr marL="139700" indent="0" algn="just">
              <a:buNone/>
            </a:pPr>
            <a:endParaRPr lang="pt-BR" dirty="0" smtClean="0">
              <a:solidFill>
                <a:schemeClr val="tx1"/>
              </a:solidFill>
            </a:endParaRPr>
          </a:p>
          <a:p>
            <a:pPr marL="139700" indent="0" algn="just">
              <a:buNone/>
            </a:pPr>
            <a:r>
              <a:rPr lang="pt-BR" dirty="0" smtClean="0">
                <a:solidFill>
                  <a:schemeClr val="tx1"/>
                </a:solidFill>
              </a:rPr>
              <a:t>Habilita </a:t>
            </a:r>
            <a:r>
              <a:rPr lang="pt-BR" dirty="0">
                <a:solidFill>
                  <a:schemeClr val="tx1"/>
                </a:solidFill>
              </a:rPr>
              <a:t>Estados, Distrito Federal e Municípios ao recebimento do incentivo financeiro para promoção da equidade na organização dos cuidados em alimentação e nutrição na APS, com base na Política Nacional de Alimentação e Nutrição – PNAN, referente ao exercício financeiro de </a:t>
            </a:r>
            <a:r>
              <a:rPr lang="pt-BR" dirty="0" smtClean="0">
                <a:solidFill>
                  <a:schemeClr val="tx1"/>
                </a:solidFill>
              </a:rPr>
              <a:t>2025</a:t>
            </a:r>
            <a:r>
              <a:rPr lang="pt-BR" dirty="0" smtClean="0"/>
              <a:t>.</a:t>
            </a:r>
          </a:p>
          <a:p>
            <a:pPr marL="139700" indent="0" algn="just">
              <a:buNone/>
            </a:pPr>
            <a:endParaRPr lang="pt-BR" dirty="0"/>
          </a:p>
          <a:p>
            <a:pPr algn="just"/>
            <a:r>
              <a:rPr lang="pt-BR" b="1" dirty="0">
                <a:solidFill>
                  <a:schemeClr val="tx1"/>
                </a:solidFill>
              </a:rPr>
              <a:t>Todos os Municípios do Estado foram contemplados. </a:t>
            </a:r>
          </a:p>
          <a:p>
            <a:pPr marL="139700" indent="0" algn="just">
              <a:buNone/>
            </a:pPr>
            <a:endParaRPr lang="pt-BR" dirty="0"/>
          </a:p>
          <a:p>
            <a:pPr marL="139700" indent="0" algn="just">
              <a:buNone/>
            </a:pPr>
            <a:r>
              <a:rPr lang="pt-BR" dirty="0" smtClean="0">
                <a:solidFill>
                  <a:schemeClr val="tx1"/>
                </a:solidFill>
              </a:rPr>
              <a:t>Ressaltando que são recursos inéditos desde 2024, onde foram universalizados pelo Ministério da Saúde recursos de custeio para as ações de alimentação e nutrição, lembrando que o dinheiro deve ser usado unicamente para esse fim.</a:t>
            </a:r>
          </a:p>
          <a:p>
            <a:pPr marL="139700" indent="0" algn="just">
              <a:buNone/>
            </a:pPr>
            <a:r>
              <a:rPr lang="pt-BR" dirty="0">
                <a:solidFill>
                  <a:schemeClr val="tx1"/>
                </a:solidFill>
              </a:rPr>
              <a:t> </a:t>
            </a:r>
            <a:endParaRPr lang="pt-BR" dirty="0" smtClean="0">
              <a:solidFill>
                <a:schemeClr val="tx1"/>
              </a:solidFill>
            </a:endParaRPr>
          </a:p>
          <a:p>
            <a:pPr marL="139700" indent="0" algn="just">
              <a:buNone/>
            </a:pPr>
            <a:r>
              <a:rPr lang="pt-BR" dirty="0" smtClean="0">
                <a:solidFill>
                  <a:schemeClr val="tx1"/>
                </a:solidFill>
              </a:rPr>
              <a:t>Vale ressaltar que este recurso pode pagar inscrição em Congressos, diárias para os profissionais participarem destes eventos, e não só necessariamente Nutricionistas, pode pensar na equipe </a:t>
            </a:r>
            <a:r>
              <a:rPr lang="pt-BR" dirty="0" err="1" smtClean="0">
                <a:solidFill>
                  <a:schemeClr val="tx1"/>
                </a:solidFill>
              </a:rPr>
              <a:t>multi</a:t>
            </a:r>
            <a:r>
              <a:rPr lang="pt-BR" dirty="0" smtClean="0">
                <a:solidFill>
                  <a:schemeClr val="tx1"/>
                </a:solidFill>
              </a:rPr>
              <a:t>. </a:t>
            </a:r>
            <a:endParaRPr lang="pt-BR" dirty="0">
              <a:solidFill>
                <a:schemeClr val="tx1"/>
              </a:solidFill>
            </a:endParaRPr>
          </a:p>
          <a:p>
            <a:pPr marL="139700" indent="0">
              <a:buNone/>
            </a:pPr>
            <a:endParaRPr lang="pt-BR" dirty="0" smtClean="0"/>
          </a:p>
          <a:p>
            <a:pPr marL="13970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0917575"/>
      </p:ext>
    </p:extLst>
  </p:cSld>
  <p:clrMapOvr>
    <a:masterClrMapping/>
  </p:clrMapOvr>
</p:sld>
</file>

<file path=ppt/theme/theme1.xml><?xml version="1.0" encoding="utf-8"?>
<a:theme xmlns:a="http://schemas.openxmlformats.org/drawingml/2006/main" name="Apresentação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nteúdo 1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Apresentação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onteúdo 1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Apresentação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Conteúdo 1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Tema do Office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Apresentação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Conteúdo 1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Illustrated Healthcare Center by Slides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ICINAS 5" id="{E49A882B-3771-4370-AB59-5502EDF51D02}" vid="{707849C5-6091-4622-B736-87A90AC5C47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COSEMS</Template>
  <TotalTime>852</TotalTime>
  <Words>478</Words>
  <Application>Microsoft Office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11</vt:i4>
      </vt:variant>
      <vt:variant>
        <vt:lpstr>Títulos de slides</vt:lpstr>
      </vt:variant>
      <vt:variant>
        <vt:i4>8</vt:i4>
      </vt:variant>
    </vt:vector>
  </HeadingPairs>
  <TitlesOfParts>
    <vt:vector size="25" baseType="lpstr">
      <vt:lpstr>Arial</vt:lpstr>
      <vt:lpstr>Arial Black</vt:lpstr>
      <vt:lpstr>Calibri</vt:lpstr>
      <vt:lpstr>Calibri Light</vt:lpstr>
      <vt:lpstr>DM Sans</vt:lpstr>
      <vt:lpstr>Work Sans</vt:lpstr>
      <vt:lpstr>Apresentação</vt:lpstr>
      <vt:lpstr>1_Conteúdo 1</vt:lpstr>
      <vt:lpstr>Tema do Office</vt:lpstr>
      <vt:lpstr>1_Apresentação</vt:lpstr>
      <vt:lpstr>Conteúdo 1</vt:lpstr>
      <vt:lpstr>2_Apresentação</vt:lpstr>
      <vt:lpstr>2_Conteúdo 1</vt:lpstr>
      <vt:lpstr>1_Tema do Office</vt:lpstr>
      <vt:lpstr>3_Apresentação</vt:lpstr>
      <vt:lpstr>3_Conteúdo 1</vt:lpstr>
      <vt:lpstr>Illustrated Healthcare Center by Slidesgo</vt:lpstr>
      <vt:lpstr>Momento Portarias Informações Importantes</vt:lpstr>
      <vt:lpstr>Portaria GM/MS n. 10.160, de 19 de Janeiro de 2026</vt:lpstr>
      <vt:lpstr>Portaria GM/MS n. 10.146, de 12 de Janeiro de 2026</vt:lpstr>
      <vt:lpstr>Portaria GM/MS n. 10.169, de 19 de Janeiro de 2026</vt:lpstr>
      <vt:lpstr>Portaria GM/MS n. 10.173, de 22 de Janeiro de 2026</vt:lpstr>
      <vt:lpstr>Apresentação do PowerPoint</vt:lpstr>
      <vt:lpstr>Portaria GM/MS n. 5.836 de 05 de dezembro de 2024</vt:lpstr>
      <vt:lpstr>Portaria GM/MS n. 8.849, de 17 de Novembro de 2025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Apoio COSEMS MS Campo Grande</dc:creator>
  <cp:lastModifiedBy>Halex</cp:lastModifiedBy>
  <cp:revision>82</cp:revision>
  <dcterms:created xsi:type="dcterms:W3CDTF">2024-10-15T12:40:50Z</dcterms:created>
  <dcterms:modified xsi:type="dcterms:W3CDTF">2026-02-03T09:37:30Z</dcterms:modified>
</cp:coreProperties>
</file>