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1B56EE-C2B3-404C-B771-E675D7233965}" v="14" dt="2026-02-02T17:33:34.2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810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Silva de Quadros" userId="c237c9d2daccf0a3" providerId="LiveId" clId="{D625FCF0-F96E-4ED1-81C4-19BA2CA64F21}"/>
    <pc:docChg chg="undo custSel addSld delSld modSld">
      <pc:chgData name="Rodrigo Silva de Quadros" userId="c237c9d2daccf0a3" providerId="LiveId" clId="{D625FCF0-F96E-4ED1-81C4-19BA2CA64F21}" dt="2026-02-02T18:13:55.455" v="262" actId="27636"/>
      <pc:docMkLst>
        <pc:docMk/>
      </pc:docMkLst>
      <pc:sldChg chg="addSp modSp mod setBg">
        <pc:chgData name="Rodrigo Silva de Quadros" userId="c237c9d2daccf0a3" providerId="LiveId" clId="{D625FCF0-F96E-4ED1-81C4-19BA2CA64F21}" dt="2026-02-02T18:11:30.281" v="244" actId="5793"/>
        <pc:sldMkLst>
          <pc:docMk/>
          <pc:sldMk cId="0" sldId="256"/>
        </pc:sldMkLst>
        <pc:spChg chg="mod">
          <ac:chgData name="Rodrigo Silva de Quadros" userId="c237c9d2daccf0a3" providerId="LiveId" clId="{D625FCF0-F96E-4ED1-81C4-19BA2CA64F21}" dt="2026-02-02T18:09:08.939" v="243" actId="27636"/>
          <ac:spMkLst>
            <pc:docMk/>
            <pc:sldMk cId="0" sldId="256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8:11:30.281" v="244" actId="5793"/>
          <ac:spMkLst>
            <pc:docMk/>
            <pc:sldMk cId="0" sldId="256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5:46.527" v="66" actId="26606"/>
          <ac:spMkLst>
            <pc:docMk/>
            <pc:sldMk cId="0" sldId="256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5:46.527" v="66" actId="26606"/>
          <ac:spMkLst>
            <pc:docMk/>
            <pc:sldMk cId="0" sldId="256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5:46.527" v="66" actId="26606"/>
          <ac:picMkLst>
            <pc:docMk/>
            <pc:sldMk cId="0" sldId="256"/>
            <ac:picMk id="4" creationId="{1EF7FCFF-0760-CF44-98CA-919FAE4A37BE}"/>
          </ac:picMkLst>
        </pc:picChg>
        <pc:picChg chg="add mod">
          <ac:chgData name="Rodrigo Silva de Quadros" userId="c237c9d2daccf0a3" providerId="LiveId" clId="{D625FCF0-F96E-4ED1-81C4-19BA2CA64F21}" dt="2026-02-02T17:31:30.425" v="164" actId="1076"/>
          <ac:picMkLst>
            <pc:docMk/>
            <pc:sldMk cId="0" sldId="256"/>
            <ac:picMk id="6" creationId="{DFD321F2-7219-63D3-1C50-C1C83D5D1ADC}"/>
          </ac:picMkLst>
        </pc:picChg>
      </pc:sldChg>
      <pc:sldChg chg="addSp modSp mod setBg">
        <pc:chgData name="Rodrigo Silva de Quadros" userId="c237c9d2daccf0a3" providerId="LiveId" clId="{D625FCF0-F96E-4ED1-81C4-19BA2CA64F21}" dt="2026-02-02T18:12:17.709" v="250" actId="27636"/>
        <pc:sldMkLst>
          <pc:docMk/>
          <pc:sldMk cId="0" sldId="257"/>
        </pc:sldMkLst>
        <pc:spChg chg="mod">
          <ac:chgData name="Rodrigo Silva de Quadros" userId="c237c9d2daccf0a3" providerId="LiveId" clId="{D625FCF0-F96E-4ED1-81C4-19BA2CA64F21}" dt="2026-02-02T18:08:57.118" v="238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8:12:17.709" v="250" actId="27636"/>
          <ac:spMkLst>
            <pc:docMk/>
            <pc:sldMk cId="0" sldId="257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6:05.879" v="73" actId="26606"/>
          <ac:spMkLst>
            <pc:docMk/>
            <pc:sldMk cId="0" sldId="257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6:05.879" v="73" actId="26606"/>
          <ac:spMkLst>
            <pc:docMk/>
            <pc:sldMk cId="0" sldId="257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6:05.879" v="73" actId="26606"/>
          <ac:picMkLst>
            <pc:docMk/>
            <pc:sldMk cId="0" sldId="257"/>
            <ac:picMk id="4" creationId="{F78F68E7-3549-3C64-D32A-8402D5E014F7}"/>
          </ac:picMkLst>
        </pc:picChg>
      </pc:sldChg>
      <pc:sldChg chg="addSp modSp mod setBg">
        <pc:chgData name="Rodrigo Silva de Quadros" userId="c237c9d2daccf0a3" providerId="LiveId" clId="{D625FCF0-F96E-4ED1-81C4-19BA2CA64F21}" dt="2026-02-02T18:12:43.980" v="254" actId="27636"/>
        <pc:sldMkLst>
          <pc:docMk/>
          <pc:sldMk cId="0" sldId="258"/>
        </pc:sldMkLst>
        <pc:spChg chg="mod">
          <ac:chgData name="Rodrigo Silva de Quadros" userId="c237c9d2daccf0a3" providerId="LiveId" clId="{D625FCF0-F96E-4ED1-81C4-19BA2CA64F21}" dt="2026-02-02T18:08:42.681" v="230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8:12:43.980" v="254" actId="27636"/>
          <ac:spMkLst>
            <pc:docMk/>
            <pc:sldMk cId="0" sldId="258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6:21.959" v="82" actId="26606"/>
          <ac:spMkLst>
            <pc:docMk/>
            <pc:sldMk cId="0" sldId="258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6:21.959" v="82" actId="26606"/>
          <ac:spMkLst>
            <pc:docMk/>
            <pc:sldMk cId="0" sldId="258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6:21.959" v="82" actId="26606"/>
          <ac:picMkLst>
            <pc:docMk/>
            <pc:sldMk cId="0" sldId="258"/>
            <ac:picMk id="4" creationId="{084B5E3E-B713-3E66-74E4-38A97126E673}"/>
          </ac:picMkLst>
        </pc:picChg>
      </pc:sldChg>
      <pc:sldChg chg="addSp modSp mod setBg">
        <pc:chgData name="Rodrigo Silva de Quadros" userId="c237c9d2daccf0a3" providerId="LiveId" clId="{D625FCF0-F96E-4ED1-81C4-19BA2CA64F21}" dt="2026-02-02T18:13:20.643" v="258" actId="14100"/>
        <pc:sldMkLst>
          <pc:docMk/>
          <pc:sldMk cId="0" sldId="259"/>
        </pc:sldMkLst>
        <pc:spChg chg="mod">
          <ac:chgData name="Rodrigo Silva de Quadros" userId="c237c9d2daccf0a3" providerId="LiveId" clId="{D625FCF0-F96E-4ED1-81C4-19BA2CA64F21}" dt="2026-02-02T18:08:26.263" v="222" actId="403"/>
          <ac:spMkLst>
            <pc:docMk/>
            <pc:sldMk cId="0" sldId="259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8:13:20.643" v="258" actId="14100"/>
          <ac:spMkLst>
            <pc:docMk/>
            <pc:sldMk cId="0" sldId="259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6:30.177" v="87" actId="26606"/>
          <ac:spMkLst>
            <pc:docMk/>
            <pc:sldMk cId="0" sldId="259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6:30.177" v="87" actId="26606"/>
          <ac:spMkLst>
            <pc:docMk/>
            <pc:sldMk cId="0" sldId="259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6:30.177" v="87" actId="26606"/>
          <ac:picMkLst>
            <pc:docMk/>
            <pc:sldMk cId="0" sldId="259"/>
            <ac:picMk id="4" creationId="{47F81FCC-15D7-A7ED-252E-FB8A3E7A9C51}"/>
          </ac:picMkLst>
        </pc:picChg>
      </pc:sldChg>
      <pc:sldChg chg="addSp modSp mod setBg">
        <pc:chgData name="Rodrigo Silva de Quadros" userId="c237c9d2daccf0a3" providerId="LiveId" clId="{D625FCF0-F96E-4ED1-81C4-19BA2CA64F21}" dt="2026-02-02T18:13:55.455" v="262" actId="27636"/>
        <pc:sldMkLst>
          <pc:docMk/>
          <pc:sldMk cId="0" sldId="260"/>
        </pc:sldMkLst>
        <pc:spChg chg="mod">
          <ac:chgData name="Rodrigo Silva de Quadros" userId="c237c9d2daccf0a3" providerId="LiveId" clId="{D625FCF0-F96E-4ED1-81C4-19BA2CA64F21}" dt="2026-02-02T18:06:40.222" v="182" actId="403"/>
          <ac:spMkLst>
            <pc:docMk/>
            <pc:sldMk cId="0" sldId="260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8:13:55.455" v="262" actId="27636"/>
          <ac:spMkLst>
            <pc:docMk/>
            <pc:sldMk cId="0" sldId="260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6:43.752" v="96" actId="26606"/>
          <ac:spMkLst>
            <pc:docMk/>
            <pc:sldMk cId="0" sldId="260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6:43.752" v="96" actId="26606"/>
          <ac:spMkLst>
            <pc:docMk/>
            <pc:sldMk cId="0" sldId="260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6:43.752" v="96" actId="26606"/>
          <ac:picMkLst>
            <pc:docMk/>
            <pc:sldMk cId="0" sldId="260"/>
            <ac:picMk id="4" creationId="{18E25437-775C-43A8-1DE0-42AAB8CCB32D}"/>
          </ac:picMkLst>
        </pc:picChg>
      </pc:sldChg>
      <pc:sldChg chg="addSp modSp mod setBg modAnim">
        <pc:chgData name="Rodrigo Silva de Quadros" userId="c237c9d2daccf0a3" providerId="LiveId" clId="{D625FCF0-F96E-4ED1-81C4-19BA2CA64F21}" dt="2026-02-02T18:06:50.254" v="187" actId="14100"/>
        <pc:sldMkLst>
          <pc:docMk/>
          <pc:sldMk cId="0" sldId="261"/>
        </pc:sldMkLst>
        <pc:spChg chg="mod">
          <ac:chgData name="Rodrigo Silva de Quadros" userId="c237c9d2daccf0a3" providerId="LiveId" clId="{D625FCF0-F96E-4ED1-81C4-19BA2CA64F21}" dt="2026-02-02T18:06:50.254" v="187" actId="14100"/>
          <ac:spMkLst>
            <pc:docMk/>
            <pc:sldMk cId="0" sldId="261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7:27:11.001" v="116" actId="27636"/>
          <ac:spMkLst>
            <pc:docMk/>
            <pc:sldMk cId="0" sldId="261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7:01.031" v="106" actId="26606"/>
          <ac:spMkLst>
            <pc:docMk/>
            <pc:sldMk cId="0" sldId="261"/>
            <ac:spMk id="9" creationId="{3ECBE1F1-D69B-4AFA-ABD5-8E41720EF6DE}"/>
          </ac:spMkLst>
        </pc:spChg>
        <pc:spChg chg="add">
          <ac:chgData name="Rodrigo Silva de Quadros" userId="c237c9d2daccf0a3" providerId="LiveId" clId="{D625FCF0-F96E-4ED1-81C4-19BA2CA64F21}" dt="2026-02-02T17:27:01.031" v="106" actId="26606"/>
          <ac:spMkLst>
            <pc:docMk/>
            <pc:sldMk cId="0" sldId="261"/>
            <ac:spMk id="11" creationId="{603A6265-E10C-4B85-9C20-E75FCAF9CC63}"/>
          </ac:spMkLst>
        </pc:spChg>
        <pc:picChg chg="add mod ord">
          <ac:chgData name="Rodrigo Silva de Quadros" userId="c237c9d2daccf0a3" providerId="LiveId" clId="{D625FCF0-F96E-4ED1-81C4-19BA2CA64F21}" dt="2026-02-02T17:27:01.031" v="106" actId="26606"/>
          <ac:picMkLst>
            <pc:docMk/>
            <pc:sldMk cId="0" sldId="261"/>
            <ac:picMk id="4" creationId="{D316E62C-CAB1-C88B-DB63-E321060CFEE1}"/>
          </ac:picMkLst>
        </pc:picChg>
        <pc:picChg chg="add mod">
          <ac:chgData name="Rodrigo Silva de Quadros" userId="c237c9d2daccf0a3" providerId="LiveId" clId="{D625FCF0-F96E-4ED1-81C4-19BA2CA64F21}" dt="2026-02-02T17:33:30.894" v="176" actId="14100"/>
          <ac:picMkLst>
            <pc:docMk/>
            <pc:sldMk cId="0" sldId="261"/>
            <ac:picMk id="5" creationId="{78EFE6DD-14B2-7550-919E-D3974A3F38B1}"/>
          </ac:picMkLst>
        </pc:picChg>
      </pc:sldChg>
      <pc:sldChg chg="addSp delSp modSp mod setBg">
        <pc:chgData name="Rodrigo Silva de Quadros" userId="c237c9d2daccf0a3" providerId="LiveId" clId="{D625FCF0-F96E-4ED1-81C4-19BA2CA64F21}" dt="2026-02-02T17:28:12.839" v="132" actId="26606"/>
        <pc:sldMkLst>
          <pc:docMk/>
          <pc:sldMk cId="0" sldId="262"/>
        </pc:sldMkLst>
        <pc:spChg chg="mod">
          <ac:chgData name="Rodrigo Silva de Quadros" userId="c237c9d2daccf0a3" providerId="LiveId" clId="{D625FCF0-F96E-4ED1-81C4-19BA2CA64F21}" dt="2026-02-02T17:27:21.039" v="117" actId="26606"/>
          <ac:spMkLst>
            <pc:docMk/>
            <pc:sldMk cId="0" sldId="262"/>
            <ac:spMk id="2" creationId="{00000000-0000-0000-0000-000000000000}"/>
          </ac:spMkLst>
        </pc:spChg>
        <pc:spChg chg="del mod">
          <ac:chgData name="Rodrigo Silva de Quadros" userId="c237c9d2daccf0a3" providerId="LiveId" clId="{D625FCF0-F96E-4ED1-81C4-19BA2CA64F21}" dt="2026-02-02T17:27:21.039" v="117" actId="26606"/>
          <ac:spMkLst>
            <pc:docMk/>
            <pc:sldMk cId="0" sldId="262"/>
            <ac:spMk id="3" creationId="{00000000-0000-0000-0000-000000000000}"/>
          </ac:spMkLst>
        </pc:spChg>
        <pc:spChg chg="add del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9" creationId="{BACC6370-2D7E-4714-9D71-7542949D7D5D}"/>
          </ac:spMkLst>
        </pc:spChg>
        <pc:spChg chg="add del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11" creationId="{256B2C21-A230-48C0-8DF1-C46611373C44}"/>
          </ac:spMkLst>
        </pc:spChg>
        <pc:spChg chg="add">
          <ac:chgData name="Rodrigo Silva de Quadros" userId="c237c9d2daccf0a3" providerId="LiveId" clId="{D625FCF0-F96E-4ED1-81C4-19BA2CA64F21}" dt="2026-02-02T17:27:21.039" v="117" actId="26606"/>
          <ac:spMkLst>
            <pc:docMk/>
            <pc:sldMk cId="0" sldId="262"/>
            <ac:spMk id="13" creationId="{3847E18C-932D-4C95-AABA-FEC7C9499AD7}"/>
          </ac:spMkLst>
        </pc:spChg>
        <pc:spChg chg="add del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15" creationId="{3150CB11-0C61-439E-910F-5787759E72A0}"/>
          </ac:spMkLst>
        </pc:spChg>
        <pc:spChg chg="add del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17" creationId="{43F8A58B-5155-44CE-A5FF-7647B47D0A7A}"/>
          </ac:spMkLst>
        </pc:spChg>
        <pc:spChg chg="add del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19" creationId="{443F2ACA-E6D6-4028-82DD-F03C262D5DE6}"/>
          </ac:spMkLst>
        </pc:spChg>
        <pc:spChg chg="add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24" creationId="{BACC6370-2D7E-4714-9D71-7542949D7D5D}"/>
          </ac:spMkLst>
        </pc:spChg>
        <pc:spChg chg="add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26" creationId="{256B2C21-A230-48C0-8DF1-C46611373C44}"/>
          </ac:spMkLst>
        </pc:spChg>
        <pc:spChg chg="add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28" creationId="{3847E18C-932D-4C95-AABA-FEC7C9499AD7}"/>
          </ac:spMkLst>
        </pc:spChg>
        <pc:spChg chg="add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30" creationId="{3150CB11-0C61-439E-910F-5787759E72A0}"/>
          </ac:spMkLst>
        </pc:spChg>
        <pc:spChg chg="add">
          <ac:chgData name="Rodrigo Silva de Quadros" userId="c237c9d2daccf0a3" providerId="LiveId" clId="{D625FCF0-F96E-4ED1-81C4-19BA2CA64F21}" dt="2026-02-02T17:28:12.839" v="132" actId="26606"/>
          <ac:spMkLst>
            <pc:docMk/>
            <pc:sldMk cId="0" sldId="262"/>
            <ac:spMk id="32" creationId="{43F8A58B-5155-44CE-A5FF-7647B47D0A7A}"/>
          </ac:spMkLst>
        </pc:spChg>
        <pc:graphicFrameChg chg="add modGraphic">
          <ac:chgData name="Rodrigo Silva de Quadros" userId="c237c9d2daccf0a3" providerId="LiveId" clId="{D625FCF0-F96E-4ED1-81C4-19BA2CA64F21}" dt="2026-02-02T17:27:45.418" v="122" actId="207"/>
          <ac:graphicFrameMkLst>
            <pc:docMk/>
            <pc:sldMk cId="0" sldId="262"/>
            <ac:graphicFrameMk id="5" creationId="{3A4EFC82-F168-1064-7089-6F3661F07DFB}"/>
          </ac:graphicFrameMkLst>
        </pc:graphicFrameChg>
      </pc:sldChg>
      <pc:sldChg chg="addSp modSp mod setBg">
        <pc:chgData name="Rodrigo Silva de Quadros" userId="c237c9d2daccf0a3" providerId="LiveId" clId="{D625FCF0-F96E-4ED1-81C4-19BA2CA64F21}" dt="2026-02-02T18:07:07.520" v="194" actId="14100"/>
        <pc:sldMkLst>
          <pc:docMk/>
          <pc:sldMk cId="0" sldId="263"/>
        </pc:sldMkLst>
        <pc:spChg chg="mod">
          <ac:chgData name="Rodrigo Silva de Quadros" userId="c237c9d2daccf0a3" providerId="LiveId" clId="{D625FCF0-F96E-4ED1-81C4-19BA2CA64F21}" dt="2026-02-02T18:07:07.520" v="194" actId="14100"/>
          <ac:spMkLst>
            <pc:docMk/>
            <pc:sldMk cId="0" sldId="263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7:28:01.711" v="130" actId="14100"/>
          <ac:spMkLst>
            <pc:docMk/>
            <pc:sldMk cId="0" sldId="263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7:56.381" v="124" actId="26606"/>
          <ac:spMkLst>
            <pc:docMk/>
            <pc:sldMk cId="0" sldId="263"/>
            <ac:spMk id="9" creationId="{3ECBE1F1-D69B-4AFA-ABD5-8E41720EF6DE}"/>
          </ac:spMkLst>
        </pc:spChg>
        <pc:spChg chg="add">
          <ac:chgData name="Rodrigo Silva de Quadros" userId="c237c9d2daccf0a3" providerId="LiveId" clId="{D625FCF0-F96E-4ED1-81C4-19BA2CA64F21}" dt="2026-02-02T17:27:56.381" v="124" actId="26606"/>
          <ac:spMkLst>
            <pc:docMk/>
            <pc:sldMk cId="0" sldId="263"/>
            <ac:spMk id="11" creationId="{603A6265-E10C-4B85-9C20-E75FCAF9CC63}"/>
          </ac:spMkLst>
        </pc:spChg>
        <pc:picChg chg="add mod ord">
          <ac:chgData name="Rodrigo Silva de Quadros" userId="c237c9d2daccf0a3" providerId="LiveId" clId="{D625FCF0-F96E-4ED1-81C4-19BA2CA64F21}" dt="2026-02-02T17:27:56.381" v="124" actId="26606"/>
          <ac:picMkLst>
            <pc:docMk/>
            <pc:sldMk cId="0" sldId="263"/>
            <ac:picMk id="4" creationId="{326B4BC6-74D4-794F-BE9C-308AFF86B53D}"/>
          </ac:picMkLst>
        </pc:picChg>
      </pc:sldChg>
      <pc:sldChg chg="addSp delSp modSp mod setBg">
        <pc:chgData name="Rodrigo Silva de Quadros" userId="c237c9d2daccf0a3" providerId="LiveId" clId="{D625FCF0-F96E-4ED1-81C4-19BA2CA64F21}" dt="2026-02-02T17:28:07.714" v="131" actId="26606"/>
        <pc:sldMkLst>
          <pc:docMk/>
          <pc:sldMk cId="0" sldId="264"/>
        </pc:sldMkLst>
        <pc:spChg chg="mo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9" creationId="{BACC6370-2D7E-4714-9D71-7542949D7D5D}"/>
          </ac:spMkLst>
        </pc:spChg>
        <pc:spChg chg="ad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11" creationId="{256B2C21-A230-48C0-8DF1-C46611373C44}"/>
          </ac:spMkLst>
        </pc:spChg>
        <pc:spChg chg="ad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13" creationId="{3847E18C-932D-4C95-AABA-FEC7C9499AD7}"/>
          </ac:spMkLst>
        </pc:spChg>
        <pc:spChg chg="ad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15" creationId="{3150CB11-0C61-439E-910F-5787759E72A0}"/>
          </ac:spMkLst>
        </pc:spChg>
        <pc:spChg chg="ad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17" creationId="{43F8A58B-5155-44CE-A5FF-7647B47D0A7A}"/>
          </ac:spMkLst>
        </pc:spChg>
        <pc:spChg chg="add">
          <ac:chgData name="Rodrigo Silva de Quadros" userId="c237c9d2daccf0a3" providerId="LiveId" clId="{D625FCF0-F96E-4ED1-81C4-19BA2CA64F21}" dt="2026-02-02T17:28:07.714" v="131" actId="26606"/>
          <ac:spMkLst>
            <pc:docMk/>
            <pc:sldMk cId="0" sldId="264"/>
            <ac:spMk id="19" creationId="{443F2ACA-E6D6-4028-82DD-F03C262D5DE6}"/>
          </ac:spMkLst>
        </pc:spChg>
        <pc:graphicFrameChg chg="add">
          <ac:chgData name="Rodrigo Silva de Quadros" userId="c237c9d2daccf0a3" providerId="LiveId" clId="{D625FCF0-F96E-4ED1-81C4-19BA2CA64F21}" dt="2026-02-02T17:28:07.714" v="131" actId="26606"/>
          <ac:graphicFrameMkLst>
            <pc:docMk/>
            <pc:sldMk cId="0" sldId="264"/>
            <ac:graphicFrameMk id="5" creationId="{7F9F4E54-2E81-4606-73BA-F85DEC32248F}"/>
          </ac:graphicFrameMkLst>
        </pc:graphicFrameChg>
      </pc:sldChg>
      <pc:sldChg chg="addSp modSp mod setBg">
        <pc:chgData name="Rodrigo Silva de Quadros" userId="c237c9d2daccf0a3" providerId="LiveId" clId="{D625FCF0-F96E-4ED1-81C4-19BA2CA64F21}" dt="2026-02-02T18:07:20.901" v="199" actId="14100"/>
        <pc:sldMkLst>
          <pc:docMk/>
          <pc:sldMk cId="0" sldId="265"/>
        </pc:sldMkLst>
        <pc:spChg chg="mod">
          <ac:chgData name="Rodrigo Silva de Quadros" userId="c237c9d2daccf0a3" providerId="LiveId" clId="{D625FCF0-F96E-4ED1-81C4-19BA2CA64F21}" dt="2026-02-02T18:07:20.901" v="199" actId="14100"/>
          <ac:spMkLst>
            <pc:docMk/>
            <pc:sldMk cId="0" sldId="265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7:28:27.236" v="139" actId="1076"/>
          <ac:spMkLst>
            <pc:docMk/>
            <pc:sldMk cId="0" sldId="265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8:19.417" v="134" actId="26606"/>
          <ac:spMkLst>
            <pc:docMk/>
            <pc:sldMk cId="0" sldId="265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8:19.417" v="134" actId="26606"/>
          <ac:spMkLst>
            <pc:docMk/>
            <pc:sldMk cId="0" sldId="265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8:19.417" v="134" actId="26606"/>
          <ac:picMkLst>
            <pc:docMk/>
            <pc:sldMk cId="0" sldId="265"/>
            <ac:picMk id="4" creationId="{D457BBF2-7E05-0596-022F-E15C82D7346C}"/>
          </ac:picMkLst>
        </pc:picChg>
      </pc:sldChg>
      <pc:sldChg chg="addSp modSp mod setBg">
        <pc:chgData name="Rodrigo Silva de Quadros" userId="c237c9d2daccf0a3" providerId="LiveId" clId="{D625FCF0-F96E-4ED1-81C4-19BA2CA64F21}" dt="2026-02-02T18:07:28.755" v="203" actId="113"/>
        <pc:sldMkLst>
          <pc:docMk/>
          <pc:sldMk cId="0" sldId="266"/>
        </pc:sldMkLst>
        <pc:spChg chg="mod">
          <ac:chgData name="Rodrigo Silva de Quadros" userId="c237c9d2daccf0a3" providerId="LiveId" clId="{D625FCF0-F96E-4ED1-81C4-19BA2CA64F21}" dt="2026-02-02T18:07:28.755" v="203" actId="113"/>
          <ac:spMkLst>
            <pc:docMk/>
            <pc:sldMk cId="0" sldId="266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7:28:42.096" v="148" actId="27636"/>
          <ac:spMkLst>
            <pc:docMk/>
            <pc:sldMk cId="0" sldId="266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8:33.495" v="141" actId="26606"/>
          <ac:spMkLst>
            <pc:docMk/>
            <pc:sldMk cId="0" sldId="266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8:33.495" v="141" actId="26606"/>
          <ac:spMkLst>
            <pc:docMk/>
            <pc:sldMk cId="0" sldId="266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8:33.495" v="141" actId="26606"/>
          <ac:picMkLst>
            <pc:docMk/>
            <pc:sldMk cId="0" sldId="266"/>
            <ac:picMk id="4" creationId="{180A9F1E-800E-1FA6-8711-A5FF7AD93EB5}"/>
          </ac:picMkLst>
        </pc:picChg>
      </pc:sldChg>
      <pc:sldChg chg="addSp modSp mod setBg">
        <pc:chgData name="Rodrigo Silva de Quadros" userId="c237c9d2daccf0a3" providerId="LiveId" clId="{D625FCF0-F96E-4ED1-81C4-19BA2CA64F21}" dt="2026-02-02T18:07:51.166" v="211" actId="14100"/>
        <pc:sldMkLst>
          <pc:docMk/>
          <pc:sldMk cId="0" sldId="267"/>
        </pc:sldMkLst>
        <pc:spChg chg="mod">
          <ac:chgData name="Rodrigo Silva de Quadros" userId="c237c9d2daccf0a3" providerId="LiveId" clId="{D625FCF0-F96E-4ED1-81C4-19BA2CA64F21}" dt="2026-02-02T18:07:51.166" v="211" actId="14100"/>
          <ac:spMkLst>
            <pc:docMk/>
            <pc:sldMk cId="0" sldId="267"/>
            <ac:spMk id="2" creationId="{00000000-0000-0000-0000-000000000000}"/>
          </ac:spMkLst>
        </pc:spChg>
        <pc:spChg chg="mod">
          <ac:chgData name="Rodrigo Silva de Quadros" userId="c237c9d2daccf0a3" providerId="LiveId" clId="{D625FCF0-F96E-4ED1-81C4-19BA2CA64F21}" dt="2026-02-02T17:28:54.435" v="157" actId="27636"/>
          <ac:spMkLst>
            <pc:docMk/>
            <pc:sldMk cId="0" sldId="267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8:48.421" v="150" actId="26606"/>
          <ac:spMkLst>
            <pc:docMk/>
            <pc:sldMk cId="0" sldId="267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8:48.421" v="150" actId="26606"/>
          <ac:spMkLst>
            <pc:docMk/>
            <pc:sldMk cId="0" sldId="267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8:48.421" v="150" actId="26606"/>
          <ac:picMkLst>
            <pc:docMk/>
            <pc:sldMk cId="0" sldId="267"/>
            <ac:picMk id="4" creationId="{CEF3CD3D-CC77-70C7-DF52-70B42F9AA641}"/>
          </ac:picMkLst>
        </pc:picChg>
      </pc:sldChg>
      <pc:sldChg chg="addSp modSp mod setBg">
        <pc:chgData name="Rodrigo Silva de Quadros" userId="c237c9d2daccf0a3" providerId="LiveId" clId="{D625FCF0-F96E-4ED1-81C4-19BA2CA64F21}" dt="2026-02-02T18:08:07.068" v="217" actId="1076"/>
        <pc:sldMkLst>
          <pc:docMk/>
          <pc:sldMk cId="0" sldId="268"/>
        </pc:sldMkLst>
        <pc:spChg chg="mod">
          <ac:chgData name="Rodrigo Silva de Quadros" userId="c237c9d2daccf0a3" providerId="LiveId" clId="{D625FCF0-F96E-4ED1-81C4-19BA2CA64F21}" dt="2026-02-02T18:08:07.068" v="217" actId="1076"/>
          <ac:spMkLst>
            <pc:docMk/>
            <pc:sldMk cId="0" sldId="268"/>
            <ac:spMk id="2" creationId="{00000000-0000-0000-0000-000000000000}"/>
          </ac:spMkLst>
        </pc:spChg>
        <pc:spChg chg="mod ord">
          <ac:chgData name="Rodrigo Silva de Quadros" userId="c237c9d2daccf0a3" providerId="LiveId" clId="{D625FCF0-F96E-4ED1-81C4-19BA2CA64F21}" dt="2026-02-02T17:25:07.003" v="62" actId="14100"/>
          <ac:spMkLst>
            <pc:docMk/>
            <pc:sldMk cId="0" sldId="268"/>
            <ac:spMk id="3" creationId="{00000000-0000-0000-0000-000000000000}"/>
          </ac:spMkLst>
        </pc:spChg>
        <pc:spChg chg="add">
          <ac:chgData name="Rodrigo Silva de Quadros" userId="c237c9d2daccf0a3" providerId="LiveId" clId="{D625FCF0-F96E-4ED1-81C4-19BA2CA64F21}" dt="2026-02-02T17:24:50.130" v="55" actId="26606"/>
          <ac:spMkLst>
            <pc:docMk/>
            <pc:sldMk cId="0" sldId="268"/>
            <ac:spMk id="9" creationId="{C0763A76-9F1C-4FC5-82B7-DD475DA461B2}"/>
          </ac:spMkLst>
        </pc:spChg>
        <pc:spChg chg="add">
          <ac:chgData name="Rodrigo Silva de Quadros" userId="c237c9d2daccf0a3" providerId="LiveId" clId="{D625FCF0-F96E-4ED1-81C4-19BA2CA64F21}" dt="2026-02-02T17:24:50.130" v="55" actId="26606"/>
          <ac:spMkLst>
            <pc:docMk/>
            <pc:sldMk cId="0" sldId="268"/>
            <ac:spMk id="11" creationId="{E81BF4F6-F2CF-4984-9D14-D6966D92F99F}"/>
          </ac:spMkLst>
        </pc:spChg>
        <pc:picChg chg="add mod">
          <ac:chgData name="Rodrigo Silva de Quadros" userId="c237c9d2daccf0a3" providerId="LiveId" clId="{D625FCF0-F96E-4ED1-81C4-19BA2CA64F21}" dt="2026-02-02T17:24:59.455" v="58" actId="14100"/>
          <ac:picMkLst>
            <pc:docMk/>
            <pc:sldMk cId="0" sldId="268"/>
            <ac:picMk id="4" creationId="{FC4A8A4A-0766-D39A-EA7A-085960E94754}"/>
          </ac:picMkLst>
        </pc:picChg>
      </pc:sldChg>
      <pc:sldChg chg="new del">
        <pc:chgData name="Rodrigo Silva de Quadros" userId="c237c9d2daccf0a3" providerId="LiveId" clId="{D625FCF0-F96E-4ED1-81C4-19BA2CA64F21}" dt="2026-02-02T17:23:11.787" v="27" actId="680"/>
        <pc:sldMkLst>
          <pc:docMk/>
          <pc:sldMk cId="2665705794" sldId="26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E66585-7BC9-498F-9F02-6B496B533054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9EDD65E-A13A-47BB-A8CC-B0686659F1E5}">
      <dgm:prSet/>
      <dgm:spPr/>
      <dgm:t>
        <a:bodyPr/>
        <a:lstStyle/>
        <a:p>
          <a:r>
            <a:rPr lang="en-US"/>
            <a:t>• Posto 1: Regulação Campo Grande</a:t>
          </a:r>
        </a:p>
      </dgm:t>
    </dgm:pt>
    <dgm:pt modelId="{76B661DA-2738-4DF4-9129-EC3CE60B66FE}" type="parTrans" cxnId="{B1C8AD26-BFA8-4DA4-BFE4-C5EBF77BBB38}">
      <dgm:prSet/>
      <dgm:spPr/>
      <dgm:t>
        <a:bodyPr/>
        <a:lstStyle/>
        <a:p>
          <a:endParaRPr lang="en-US"/>
        </a:p>
      </dgm:t>
    </dgm:pt>
    <dgm:pt modelId="{2F105A70-4243-4CA0-BD63-4B124F2690B3}" type="sibTrans" cxnId="{B1C8AD26-BFA8-4DA4-BFE4-C5EBF77BBB38}">
      <dgm:prSet/>
      <dgm:spPr/>
      <dgm:t>
        <a:bodyPr/>
        <a:lstStyle/>
        <a:p>
          <a:endParaRPr lang="en-US"/>
        </a:p>
      </dgm:t>
    </dgm:pt>
    <dgm:pt modelId="{5C005E52-778F-428E-A04C-6FA16B6FC75C}">
      <dgm:prSet/>
      <dgm:spPr/>
      <dgm:t>
        <a:bodyPr/>
        <a:lstStyle/>
        <a:p>
          <a:r>
            <a:rPr lang="en-US"/>
            <a:t>• Posto 2: Regulação Interior</a:t>
          </a:r>
        </a:p>
      </dgm:t>
    </dgm:pt>
    <dgm:pt modelId="{DBEBC6EB-8891-416E-B13B-94990426AAC8}" type="parTrans" cxnId="{E4456CB9-E6D1-46D1-98D8-B4063C6E74F6}">
      <dgm:prSet/>
      <dgm:spPr/>
      <dgm:t>
        <a:bodyPr/>
        <a:lstStyle/>
        <a:p>
          <a:endParaRPr lang="en-US"/>
        </a:p>
      </dgm:t>
    </dgm:pt>
    <dgm:pt modelId="{43923628-CEF4-4844-96FD-281DCF7303CE}" type="sibTrans" cxnId="{E4456CB9-E6D1-46D1-98D8-B4063C6E74F6}">
      <dgm:prSet/>
      <dgm:spPr/>
      <dgm:t>
        <a:bodyPr/>
        <a:lstStyle/>
        <a:p>
          <a:endParaRPr lang="en-US"/>
        </a:p>
      </dgm:t>
    </dgm:pt>
    <dgm:pt modelId="{4945F5AB-6F06-412D-A1EE-02494669F9D7}">
      <dgm:prSet/>
      <dgm:spPr/>
      <dgm:t>
        <a:bodyPr/>
        <a:lstStyle/>
        <a:p>
          <a:r>
            <a:rPr lang="en-US"/>
            <a:t>• Posto 3: Especialistas</a:t>
          </a:r>
        </a:p>
      </dgm:t>
    </dgm:pt>
    <dgm:pt modelId="{738F4AD0-271D-4D27-B813-397E207992B0}" type="parTrans" cxnId="{C10A9863-2735-4429-BDAE-792CD3A929CA}">
      <dgm:prSet/>
      <dgm:spPr/>
      <dgm:t>
        <a:bodyPr/>
        <a:lstStyle/>
        <a:p>
          <a:endParaRPr lang="en-US"/>
        </a:p>
      </dgm:t>
    </dgm:pt>
    <dgm:pt modelId="{6C0C2459-1C96-492D-B47B-E06C0BA9E7A6}" type="sibTrans" cxnId="{C10A9863-2735-4429-BDAE-792CD3A929CA}">
      <dgm:prSet/>
      <dgm:spPr/>
      <dgm:t>
        <a:bodyPr/>
        <a:lstStyle/>
        <a:p>
          <a:endParaRPr lang="en-US"/>
        </a:p>
      </dgm:t>
    </dgm:pt>
    <dgm:pt modelId="{E9AACAD1-C1FF-477C-A064-BEDF83C2FD7C}">
      <dgm:prSet/>
      <dgm:spPr/>
      <dgm:t>
        <a:bodyPr/>
        <a:lstStyle/>
        <a:p>
          <a:r>
            <a:rPr lang="en-US"/>
            <a:t>• Posto 4: Supervisões e Chefias</a:t>
          </a:r>
        </a:p>
      </dgm:t>
    </dgm:pt>
    <dgm:pt modelId="{0953A3C1-E3AF-4A90-ABA5-BA0F2092747C}" type="parTrans" cxnId="{D493DB8B-ADD5-44F7-9072-221CA8E8FFC0}">
      <dgm:prSet/>
      <dgm:spPr/>
      <dgm:t>
        <a:bodyPr/>
        <a:lstStyle/>
        <a:p>
          <a:endParaRPr lang="en-US"/>
        </a:p>
      </dgm:t>
    </dgm:pt>
    <dgm:pt modelId="{43E91BED-00BC-4648-957D-96405A33D625}" type="sibTrans" cxnId="{D493DB8B-ADD5-44F7-9072-221CA8E8FFC0}">
      <dgm:prSet/>
      <dgm:spPr/>
      <dgm:t>
        <a:bodyPr/>
        <a:lstStyle/>
        <a:p>
          <a:endParaRPr lang="en-US"/>
        </a:p>
      </dgm:t>
    </dgm:pt>
    <dgm:pt modelId="{19BDE573-76D7-4235-981B-E292C9370B31}">
      <dgm:prSet/>
      <dgm:spPr/>
      <dgm:t>
        <a:bodyPr/>
        <a:lstStyle/>
        <a:p>
          <a:r>
            <a:rPr lang="en-US"/>
            <a:t>Estrutura moderna, integrada e funcional</a:t>
          </a:r>
        </a:p>
      </dgm:t>
    </dgm:pt>
    <dgm:pt modelId="{C570A977-2B49-440D-9B67-CF09D2F4270C}" type="parTrans" cxnId="{DCFACDBC-C0B6-48E4-9A36-1D4C1ADAEE3C}">
      <dgm:prSet/>
      <dgm:spPr/>
      <dgm:t>
        <a:bodyPr/>
        <a:lstStyle/>
        <a:p>
          <a:endParaRPr lang="en-US"/>
        </a:p>
      </dgm:t>
    </dgm:pt>
    <dgm:pt modelId="{A048D9DB-4918-454A-A73F-E2309042CE6F}" type="sibTrans" cxnId="{DCFACDBC-C0B6-48E4-9A36-1D4C1ADAEE3C}">
      <dgm:prSet/>
      <dgm:spPr/>
      <dgm:t>
        <a:bodyPr/>
        <a:lstStyle/>
        <a:p>
          <a:endParaRPr lang="en-US"/>
        </a:p>
      </dgm:t>
    </dgm:pt>
    <dgm:pt modelId="{2207A818-E778-4192-9059-00E21C0176D6}" type="pres">
      <dgm:prSet presAssocID="{55E66585-7BC9-498F-9F02-6B496B533054}" presName="vert0" presStyleCnt="0">
        <dgm:presLayoutVars>
          <dgm:dir/>
          <dgm:animOne val="branch"/>
          <dgm:animLvl val="lvl"/>
        </dgm:presLayoutVars>
      </dgm:prSet>
      <dgm:spPr/>
    </dgm:pt>
    <dgm:pt modelId="{172C7C23-AFCD-42BE-9F5E-C5E000BFF9B5}" type="pres">
      <dgm:prSet presAssocID="{59EDD65E-A13A-47BB-A8CC-B0686659F1E5}" presName="thickLine" presStyleLbl="alignNode1" presStyleIdx="0" presStyleCnt="5"/>
      <dgm:spPr/>
    </dgm:pt>
    <dgm:pt modelId="{8660F892-8C43-4768-9C76-7A20C104FA53}" type="pres">
      <dgm:prSet presAssocID="{59EDD65E-A13A-47BB-A8CC-B0686659F1E5}" presName="horz1" presStyleCnt="0"/>
      <dgm:spPr/>
    </dgm:pt>
    <dgm:pt modelId="{0A202CDA-3F39-4122-AB13-976809ECF20D}" type="pres">
      <dgm:prSet presAssocID="{59EDD65E-A13A-47BB-A8CC-B0686659F1E5}" presName="tx1" presStyleLbl="revTx" presStyleIdx="0" presStyleCnt="5"/>
      <dgm:spPr/>
    </dgm:pt>
    <dgm:pt modelId="{6E83F7AD-27E6-4E90-8865-9374742939AB}" type="pres">
      <dgm:prSet presAssocID="{59EDD65E-A13A-47BB-A8CC-B0686659F1E5}" presName="vert1" presStyleCnt="0"/>
      <dgm:spPr/>
    </dgm:pt>
    <dgm:pt modelId="{8608A5B8-2B3E-46F9-B0ED-6B8270C47A70}" type="pres">
      <dgm:prSet presAssocID="{5C005E52-778F-428E-A04C-6FA16B6FC75C}" presName="thickLine" presStyleLbl="alignNode1" presStyleIdx="1" presStyleCnt="5"/>
      <dgm:spPr/>
    </dgm:pt>
    <dgm:pt modelId="{5B76A498-F2E8-4D51-8FF0-7670C9E20839}" type="pres">
      <dgm:prSet presAssocID="{5C005E52-778F-428E-A04C-6FA16B6FC75C}" presName="horz1" presStyleCnt="0"/>
      <dgm:spPr/>
    </dgm:pt>
    <dgm:pt modelId="{0C8A47E5-D3E3-443F-A4B9-E40F88C75253}" type="pres">
      <dgm:prSet presAssocID="{5C005E52-778F-428E-A04C-6FA16B6FC75C}" presName="tx1" presStyleLbl="revTx" presStyleIdx="1" presStyleCnt="5"/>
      <dgm:spPr/>
    </dgm:pt>
    <dgm:pt modelId="{BD22960C-1DB1-4D8E-9AC6-30A1DAAD2B3D}" type="pres">
      <dgm:prSet presAssocID="{5C005E52-778F-428E-A04C-6FA16B6FC75C}" presName="vert1" presStyleCnt="0"/>
      <dgm:spPr/>
    </dgm:pt>
    <dgm:pt modelId="{0E089379-5399-402F-8B60-4012372D9B7C}" type="pres">
      <dgm:prSet presAssocID="{4945F5AB-6F06-412D-A1EE-02494669F9D7}" presName="thickLine" presStyleLbl="alignNode1" presStyleIdx="2" presStyleCnt="5"/>
      <dgm:spPr/>
    </dgm:pt>
    <dgm:pt modelId="{6E68481F-EA23-419D-ACCE-A30943FA4FBB}" type="pres">
      <dgm:prSet presAssocID="{4945F5AB-6F06-412D-A1EE-02494669F9D7}" presName="horz1" presStyleCnt="0"/>
      <dgm:spPr/>
    </dgm:pt>
    <dgm:pt modelId="{D4F9015C-8B5E-4768-ACD8-367911719358}" type="pres">
      <dgm:prSet presAssocID="{4945F5AB-6F06-412D-A1EE-02494669F9D7}" presName="tx1" presStyleLbl="revTx" presStyleIdx="2" presStyleCnt="5"/>
      <dgm:spPr/>
    </dgm:pt>
    <dgm:pt modelId="{A36ECE92-8EB1-4A88-BF26-62BC6E25C010}" type="pres">
      <dgm:prSet presAssocID="{4945F5AB-6F06-412D-A1EE-02494669F9D7}" presName="vert1" presStyleCnt="0"/>
      <dgm:spPr/>
    </dgm:pt>
    <dgm:pt modelId="{D7AD4755-6891-42C1-BA95-3FA5B60EDBFC}" type="pres">
      <dgm:prSet presAssocID="{E9AACAD1-C1FF-477C-A064-BEDF83C2FD7C}" presName="thickLine" presStyleLbl="alignNode1" presStyleIdx="3" presStyleCnt="5"/>
      <dgm:spPr/>
    </dgm:pt>
    <dgm:pt modelId="{7FE076F7-7E76-46EE-A8FB-13AE671259F3}" type="pres">
      <dgm:prSet presAssocID="{E9AACAD1-C1FF-477C-A064-BEDF83C2FD7C}" presName="horz1" presStyleCnt="0"/>
      <dgm:spPr/>
    </dgm:pt>
    <dgm:pt modelId="{C05D50CF-1C37-41D4-BDC3-81622161489B}" type="pres">
      <dgm:prSet presAssocID="{E9AACAD1-C1FF-477C-A064-BEDF83C2FD7C}" presName="tx1" presStyleLbl="revTx" presStyleIdx="3" presStyleCnt="5"/>
      <dgm:spPr/>
    </dgm:pt>
    <dgm:pt modelId="{0AB1659D-DF91-4EB1-9D90-702FF9A85D24}" type="pres">
      <dgm:prSet presAssocID="{E9AACAD1-C1FF-477C-A064-BEDF83C2FD7C}" presName="vert1" presStyleCnt="0"/>
      <dgm:spPr/>
    </dgm:pt>
    <dgm:pt modelId="{4F66A04F-1366-48C2-833C-C013172831FC}" type="pres">
      <dgm:prSet presAssocID="{19BDE573-76D7-4235-981B-E292C9370B31}" presName="thickLine" presStyleLbl="alignNode1" presStyleIdx="4" presStyleCnt="5"/>
      <dgm:spPr/>
    </dgm:pt>
    <dgm:pt modelId="{FBBA689C-4D0B-4608-BC24-EF0DCC58E203}" type="pres">
      <dgm:prSet presAssocID="{19BDE573-76D7-4235-981B-E292C9370B31}" presName="horz1" presStyleCnt="0"/>
      <dgm:spPr/>
    </dgm:pt>
    <dgm:pt modelId="{153955AD-D0E9-43E2-AD65-83114CA34D8B}" type="pres">
      <dgm:prSet presAssocID="{19BDE573-76D7-4235-981B-E292C9370B31}" presName="tx1" presStyleLbl="revTx" presStyleIdx="4" presStyleCnt="5"/>
      <dgm:spPr/>
    </dgm:pt>
    <dgm:pt modelId="{6134C80D-858B-4223-A198-0C9469E9E150}" type="pres">
      <dgm:prSet presAssocID="{19BDE573-76D7-4235-981B-E292C9370B31}" presName="vert1" presStyleCnt="0"/>
      <dgm:spPr/>
    </dgm:pt>
  </dgm:ptLst>
  <dgm:cxnLst>
    <dgm:cxn modelId="{B1C8AD26-BFA8-4DA4-BFE4-C5EBF77BBB38}" srcId="{55E66585-7BC9-498F-9F02-6B496B533054}" destId="{59EDD65E-A13A-47BB-A8CC-B0686659F1E5}" srcOrd="0" destOrd="0" parTransId="{76B661DA-2738-4DF4-9129-EC3CE60B66FE}" sibTransId="{2F105A70-4243-4CA0-BD63-4B124F2690B3}"/>
    <dgm:cxn modelId="{C10A9863-2735-4429-BDAE-792CD3A929CA}" srcId="{55E66585-7BC9-498F-9F02-6B496B533054}" destId="{4945F5AB-6F06-412D-A1EE-02494669F9D7}" srcOrd="2" destOrd="0" parTransId="{738F4AD0-271D-4D27-B813-397E207992B0}" sibTransId="{6C0C2459-1C96-492D-B47B-E06C0BA9E7A6}"/>
    <dgm:cxn modelId="{591BAB43-8748-44D7-8063-56CF60CA2CF2}" type="presOf" srcId="{59EDD65E-A13A-47BB-A8CC-B0686659F1E5}" destId="{0A202CDA-3F39-4122-AB13-976809ECF20D}" srcOrd="0" destOrd="0" presId="urn:microsoft.com/office/officeart/2008/layout/LinedList"/>
    <dgm:cxn modelId="{31456880-06AC-4A7F-8441-695C544252FA}" type="presOf" srcId="{E9AACAD1-C1FF-477C-A064-BEDF83C2FD7C}" destId="{C05D50CF-1C37-41D4-BDC3-81622161489B}" srcOrd="0" destOrd="0" presId="urn:microsoft.com/office/officeart/2008/layout/LinedList"/>
    <dgm:cxn modelId="{A78F7A85-F41C-4B86-84FF-7A3E57AFC21E}" type="presOf" srcId="{55E66585-7BC9-498F-9F02-6B496B533054}" destId="{2207A818-E778-4192-9059-00E21C0176D6}" srcOrd="0" destOrd="0" presId="urn:microsoft.com/office/officeart/2008/layout/LinedList"/>
    <dgm:cxn modelId="{D493DB8B-ADD5-44F7-9072-221CA8E8FFC0}" srcId="{55E66585-7BC9-498F-9F02-6B496B533054}" destId="{E9AACAD1-C1FF-477C-A064-BEDF83C2FD7C}" srcOrd="3" destOrd="0" parTransId="{0953A3C1-E3AF-4A90-ABA5-BA0F2092747C}" sibTransId="{43E91BED-00BC-4648-957D-96405A33D625}"/>
    <dgm:cxn modelId="{9292C49A-F618-489C-B199-52873036E68A}" type="presOf" srcId="{19BDE573-76D7-4235-981B-E292C9370B31}" destId="{153955AD-D0E9-43E2-AD65-83114CA34D8B}" srcOrd="0" destOrd="0" presId="urn:microsoft.com/office/officeart/2008/layout/LinedList"/>
    <dgm:cxn modelId="{E4456CB9-E6D1-46D1-98D8-B4063C6E74F6}" srcId="{55E66585-7BC9-498F-9F02-6B496B533054}" destId="{5C005E52-778F-428E-A04C-6FA16B6FC75C}" srcOrd="1" destOrd="0" parTransId="{DBEBC6EB-8891-416E-B13B-94990426AAC8}" sibTransId="{43923628-CEF4-4844-96FD-281DCF7303CE}"/>
    <dgm:cxn modelId="{82BFC4B9-7CA1-4A46-98AF-20135CCAC21C}" type="presOf" srcId="{5C005E52-778F-428E-A04C-6FA16B6FC75C}" destId="{0C8A47E5-D3E3-443F-A4B9-E40F88C75253}" srcOrd="0" destOrd="0" presId="urn:microsoft.com/office/officeart/2008/layout/LinedList"/>
    <dgm:cxn modelId="{DCFACDBC-C0B6-48E4-9A36-1D4C1ADAEE3C}" srcId="{55E66585-7BC9-498F-9F02-6B496B533054}" destId="{19BDE573-76D7-4235-981B-E292C9370B31}" srcOrd="4" destOrd="0" parTransId="{C570A977-2B49-440D-9B67-CF09D2F4270C}" sibTransId="{A048D9DB-4918-454A-A73F-E2309042CE6F}"/>
    <dgm:cxn modelId="{2BE53AF3-3B77-46DC-B30F-E5D067485CD8}" type="presOf" srcId="{4945F5AB-6F06-412D-A1EE-02494669F9D7}" destId="{D4F9015C-8B5E-4768-ACD8-367911719358}" srcOrd="0" destOrd="0" presId="urn:microsoft.com/office/officeart/2008/layout/LinedList"/>
    <dgm:cxn modelId="{CAEEB4BE-2EB5-4904-B2B1-4CCDD6056BCF}" type="presParOf" srcId="{2207A818-E778-4192-9059-00E21C0176D6}" destId="{172C7C23-AFCD-42BE-9F5E-C5E000BFF9B5}" srcOrd="0" destOrd="0" presId="urn:microsoft.com/office/officeart/2008/layout/LinedList"/>
    <dgm:cxn modelId="{EA9AC778-1618-4003-834E-419C767D72B6}" type="presParOf" srcId="{2207A818-E778-4192-9059-00E21C0176D6}" destId="{8660F892-8C43-4768-9C76-7A20C104FA53}" srcOrd="1" destOrd="0" presId="urn:microsoft.com/office/officeart/2008/layout/LinedList"/>
    <dgm:cxn modelId="{1A5EF182-8905-4563-9414-962B5B08F2CA}" type="presParOf" srcId="{8660F892-8C43-4768-9C76-7A20C104FA53}" destId="{0A202CDA-3F39-4122-AB13-976809ECF20D}" srcOrd="0" destOrd="0" presId="urn:microsoft.com/office/officeart/2008/layout/LinedList"/>
    <dgm:cxn modelId="{5DDEC27D-BA78-4779-86FD-52D3450FF6CE}" type="presParOf" srcId="{8660F892-8C43-4768-9C76-7A20C104FA53}" destId="{6E83F7AD-27E6-4E90-8865-9374742939AB}" srcOrd="1" destOrd="0" presId="urn:microsoft.com/office/officeart/2008/layout/LinedList"/>
    <dgm:cxn modelId="{F6916892-2DE4-483E-ADFB-315618B1B133}" type="presParOf" srcId="{2207A818-E778-4192-9059-00E21C0176D6}" destId="{8608A5B8-2B3E-46F9-B0ED-6B8270C47A70}" srcOrd="2" destOrd="0" presId="urn:microsoft.com/office/officeart/2008/layout/LinedList"/>
    <dgm:cxn modelId="{459E6000-441A-455B-A726-2867AF05A8FF}" type="presParOf" srcId="{2207A818-E778-4192-9059-00E21C0176D6}" destId="{5B76A498-F2E8-4D51-8FF0-7670C9E20839}" srcOrd="3" destOrd="0" presId="urn:microsoft.com/office/officeart/2008/layout/LinedList"/>
    <dgm:cxn modelId="{A29E01F3-CCA4-4A13-A236-B55B3ABCF562}" type="presParOf" srcId="{5B76A498-F2E8-4D51-8FF0-7670C9E20839}" destId="{0C8A47E5-D3E3-443F-A4B9-E40F88C75253}" srcOrd="0" destOrd="0" presId="urn:microsoft.com/office/officeart/2008/layout/LinedList"/>
    <dgm:cxn modelId="{BDDA2486-806B-41BE-BA76-1972329CD775}" type="presParOf" srcId="{5B76A498-F2E8-4D51-8FF0-7670C9E20839}" destId="{BD22960C-1DB1-4D8E-9AC6-30A1DAAD2B3D}" srcOrd="1" destOrd="0" presId="urn:microsoft.com/office/officeart/2008/layout/LinedList"/>
    <dgm:cxn modelId="{07DC84EA-FDB2-4D57-8521-7A75246E6E18}" type="presParOf" srcId="{2207A818-E778-4192-9059-00E21C0176D6}" destId="{0E089379-5399-402F-8B60-4012372D9B7C}" srcOrd="4" destOrd="0" presId="urn:microsoft.com/office/officeart/2008/layout/LinedList"/>
    <dgm:cxn modelId="{D93CD4CA-D215-4639-87E0-933B74E9F38F}" type="presParOf" srcId="{2207A818-E778-4192-9059-00E21C0176D6}" destId="{6E68481F-EA23-419D-ACCE-A30943FA4FBB}" srcOrd="5" destOrd="0" presId="urn:microsoft.com/office/officeart/2008/layout/LinedList"/>
    <dgm:cxn modelId="{D3A7A64D-502A-453C-9CA5-A7FC54372DF7}" type="presParOf" srcId="{6E68481F-EA23-419D-ACCE-A30943FA4FBB}" destId="{D4F9015C-8B5E-4768-ACD8-367911719358}" srcOrd="0" destOrd="0" presId="urn:microsoft.com/office/officeart/2008/layout/LinedList"/>
    <dgm:cxn modelId="{A15EAB88-D348-40EB-BC46-E6BB68C6EAFD}" type="presParOf" srcId="{6E68481F-EA23-419D-ACCE-A30943FA4FBB}" destId="{A36ECE92-8EB1-4A88-BF26-62BC6E25C010}" srcOrd="1" destOrd="0" presId="urn:microsoft.com/office/officeart/2008/layout/LinedList"/>
    <dgm:cxn modelId="{27ED301B-9B1A-4035-944C-4E3516307137}" type="presParOf" srcId="{2207A818-E778-4192-9059-00E21C0176D6}" destId="{D7AD4755-6891-42C1-BA95-3FA5B60EDBFC}" srcOrd="6" destOrd="0" presId="urn:microsoft.com/office/officeart/2008/layout/LinedList"/>
    <dgm:cxn modelId="{72CDF4D3-B0A2-487B-8342-94E7016FD64D}" type="presParOf" srcId="{2207A818-E778-4192-9059-00E21C0176D6}" destId="{7FE076F7-7E76-46EE-A8FB-13AE671259F3}" srcOrd="7" destOrd="0" presId="urn:microsoft.com/office/officeart/2008/layout/LinedList"/>
    <dgm:cxn modelId="{9ACB625D-5096-4B7B-A8B4-AAE96BAD88F0}" type="presParOf" srcId="{7FE076F7-7E76-46EE-A8FB-13AE671259F3}" destId="{C05D50CF-1C37-41D4-BDC3-81622161489B}" srcOrd="0" destOrd="0" presId="urn:microsoft.com/office/officeart/2008/layout/LinedList"/>
    <dgm:cxn modelId="{2483644C-CB46-4D42-A12C-A9E4FB24BE48}" type="presParOf" srcId="{7FE076F7-7E76-46EE-A8FB-13AE671259F3}" destId="{0AB1659D-DF91-4EB1-9D90-702FF9A85D24}" srcOrd="1" destOrd="0" presId="urn:microsoft.com/office/officeart/2008/layout/LinedList"/>
    <dgm:cxn modelId="{B0C6C45D-AE5D-4242-ABA1-3968AAB4B424}" type="presParOf" srcId="{2207A818-E778-4192-9059-00E21C0176D6}" destId="{4F66A04F-1366-48C2-833C-C013172831FC}" srcOrd="8" destOrd="0" presId="urn:microsoft.com/office/officeart/2008/layout/LinedList"/>
    <dgm:cxn modelId="{87BF3C97-F79E-4148-BC4D-D55EC6138A95}" type="presParOf" srcId="{2207A818-E778-4192-9059-00E21C0176D6}" destId="{FBBA689C-4D0B-4608-BC24-EF0DCC58E203}" srcOrd="9" destOrd="0" presId="urn:microsoft.com/office/officeart/2008/layout/LinedList"/>
    <dgm:cxn modelId="{E8B68671-C29C-4F88-B01F-4383F238F9DF}" type="presParOf" srcId="{FBBA689C-4D0B-4608-BC24-EF0DCC58E203}" destId="{153955AD-D0E9-43E2-AD65-83114CA34D8B}" srcOrd="0" destOrd="0" presId="urn:microsoft.com/office/officeart/2008/layout/LinedList"/>
    <dgm:cxn modelId="{9CE53B5B-882B-4F35-BC04-23A9EBC416E7}" type="presParOf" srcId="{FBBA689C-4D0B-4608-BC24-EF0DCC58E203}" destId="{6134C80D-858B-4223-A198-0C9469E9E15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CA2D20-7A23-4B28-B909-5290C405C686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E7774CB-7613-41F8-A943-E1E2A26A5197}">
      <dgm:prSet/>
      <dgm:spPr/>
      <dgm:t>
        <a:bodyPr/>
        <a:lstStyle/>
        <a:p>
          <a:r>
            <a:rPr lang="en-US"/>
            <a:t>• Solicitação de acesso</a:t>
          </a:r>
        </a:p>
      </dgm:t>
    </dgm:pt>
    <dgm:pt modelId="{969AB696-DAF6-49CB-86B2-3A34B3108C10}" type="parTrans" cxnId="{89A506C9-DA9A-4DBC-B371-252EE4838035}">
      <dgm:prSet/>
      <dgm:spPr/>
      <dgm:t>
        <a:bodyPr/>
        <a:lstStyle/>
        <a:p>
          <a:endParaRPr lang="en-US"/>
        </a:p>
      </dgm:t>
    </dgm:pt>
    <dgm:pt modelId="{8430D200-CB2A-44C4-B080-6D8DC6A32D25}" type="sibTrans" cxnId="{89A506C9-DA9A-4DBC-B371-252EE4838035}">
      <dgm:prSet/>
      <dgm:spPr/>
      <dgm:t>
        <a:bodyPr/>
        <a:lstStyle/>
        <a:p>
          <a:endParaRPr lang="en-US"/>
        </a:p>
      </dgm:t>
    </dgm:pt>
    <dgm:pt modelId="{AA9F219B-ABAE-4C13-BEE9-954FBD75C798}">
      <dgm:prSet/>
      <dgm:spPr/>
      <dgm:t>
        <a:bodyPr/>
        <a:lstStyle/>
        <a:p>
          <a:r>
            <a:rPr lang="en-US"/>
            <a:t>• Classificação técnica</a:t>
          </a:r>
        </a:p>
      </dgm:t>
    </dgm:pt>
    <dgm:pt modelId="{99F4DF37-6DE6-4EF3-942A-248EC72372CC}" type="parTrans" cxnId="{8B36676A-3BA8-421F-BE71-F9E529183F60}">
      <dgm:prSet/>
      <dgm:spPr/>
      <dgm:t>
        <a:bodyPr/>
        <a:lstStyle/>
        <a:p>
          <a:endParaRPr lang="en-US"/>
        </a:p>
      </dgm:t>
    </dgm:pt>
    <dgm:pt modelId="{10AB8EF2-5820-4E0B-B9D5-A55F0AC43581}" type="sibTrans" cxnId="{8B36676A-3BA8-421F-BE71-F9E529183F60}">
      <dgm:prSet/>
      <dgm:spPr/>
      <dgm:t>
        <a:bodyPr/>
        <a:lstStyle/>
        <a:p>
          <a:endParaRPr lang="en-US"/>
        </a:p>
      </dgm:t>
    </dgm:pt>
    <dgm:pt modelId="{240E2895-A61A-483C-911E-CDEE1CB7F9AC}">
      <dgm:prSet/>
      <dgm:spPr/>
      <dgm:t>
        <a:bodyPr/>
        <a:lstStyle/>
        <a:p>
          <a:r>
            <a:rPr lang="en-US"/>
            <a:t>• Definição de complexidade</a:t>
          </a:r>
        </a:p>
      </dgm:t>
    </dgm:pt>
    <dgm:pt modelId="{FA0D7CC9-850D-44E7-8908-9DD0BB779A58}" type="parTrans" cxnId="{F7F06FEE-CCB7-4180-863A-90E753FCD5DA}">
      <dgm:prSet/>
      <dgm:spPr/>
      <dgm:t>
        <a:bodyPr/>
        <a:lstStyle/>
        <a:p>
          <a:endParaRPr lang="en-US"/>
        </a:p>
      </dgm:t>
    </dgm:pt>
    <dgm:pt modelId="{5B7227A6-9E9A-4F54-9379-4A5806474EA7}" type="sibTrans" cxnId="{F7F06FEE-CCB7-4180-863A-90E753FCD5DA}">
      <dgm:prSet/>
      <dgm:spPr/>
      <dgm:t>
        <a:bodyPr/>
        <a:lstStyle/>
        <a:p>
          <a:endParaRPr lang="en-US"/>
        </a:p>
      </dgm:t>
    </dgm:pt>
    <dgm:pt modelId="{7FC9C8B1-0B86-45F4-954A-B365F4C26563}">
      <dgm:prSet/>
      <dgm:spPr/>
      <dgm:t>
        <a:bodyPr/>
        <a:lstStyle/>
        <a:p>
          <a:r>
            <a:rPr lang="en-US"/>
            <a:t>• Alocação na rede regional</a:t>
          </a:r>
        </a:p>
      </dgm:t>
    </dgm:pt>
    <dgm:pt modelId="{EE205ED9-25E1-4166-808F-6840B63750FA}" type="parTrans" cxnId="{AA58D614-2265-430A-8C76-70B515755FA0}">
      <dgm:prSet/>
      <dgm:spPr/>
      <dgm:t>
        <a:bodyPr/>
        <a:lstStyle/>
        <a:p>
          <a:endParaRPr lang="en-US"/>
        </a:p>
      </dgm:t>
    </dgm:pt>
    <dgm:pt modelId="{49EB661B-182A-4975-A003-674FD3300B90}" type="sibTrans" cxnId="{AA58D614-2265-430A-8C76-70B515755FA0}">
      <dgm:prSet/>
      <dgm:spPr/>
      <dgm:t>
        <a:bodyPr/>
        <a:lstStyle/>
        <a:p>
          <a:endParaRPr lang="en-US"/>
        </a:p>
      </dgm:t>
    </dgm:pt>
    <dgm:pt modelId="{A641E0C0-D5C2-4C84-AB6F-7A963BD09898}">
      <dgm:prSet/>
      <dgm:spPr/>
      <dgm:t>
        <a:bodyPr/>
        <a:lstStyle/>
        <a:p>
          <a:r>
            <a:rPr lang="en-US"/>
            <a:t>• Monitoramento em tempo real</a:t>
          </a:r>
        </a:p>
      </dgm:t>
    </dgm:pt>
    <dgm:pt modelId="{61E144CB-390C-433B-856A-936722554238}" type="parTrans" cxnId="{106D5714-8F8C-4D6C-9C64-650527FF3936}">
      <dgm:prSet/>
      <dgm:spPr/>
      <dgm:t>
        <a:bodyPr/>
        <a:lstStyle/>
        <a:p>
          <a:endParaRPr lang="en-US"/>
        </a:p>
      </dgm:t>
    </dgm:pt>
    <dgm:pt modelId="{496E66C3-D8C6-4C06-BC35-FE5C66349E9C}" type="sibTrans" cxnId="{106D5714-8F8C-4D6C-9C64-650527FF3936}">
      <dgm:prSet/>
      <dgm:spPr/>
      <dgm:t>
        <a:bodyPr/>
        <a:lstStyle/>
        <a:p>
          <a:endParaRPr lang="en-US"/>
        </a:p>
      </dgm:t>
    </dgm:pt>
    <dgm:pt modelId="{914AFEFD-7FF8-4416-AA1E-BBB9FB8404D8}" type="pres">
      <dgm:prSet presAssocID="{3ACA2D20-7A23-4B28-B909-5290C405C686}" presName="vert0" presStyleCnt="0">
        <dgm:presLayoutVars>
          <dgm:dir/>
          <dgm:animOne val="branch"/>
          <dgm:animLvl val="lvl"/>
        </dgm:presLayoutVars>
      </dgm:prSet>
      <dgm:spPr/>
    </dgm:pt>
    <dgm:pt modelId="{A731A855-B65F-402E-891D-450F8EA1FFEB}" type="pres">
      <dgm:prSet presAssocID="{8E7774CB-7613-41F8-A943-E1E2A26A5197}" presName="thickLine" presStyleLbl="alignNode1" presStyleIdx="0" presStyleCnt="5"/>
      <dgm:spPr/>
    </dgm:pt>
    <dgm:pt modelId="{091FB092-56C1-43C6-9E0F-3BB9564EBF0D}" type="pres">
      <dgm:prSet presAssocID="{8E7774CB-7613-41F8-A943-E1E2A26A5197}" presName="horz1" presStyleCnt="0"/>
      <dgm:spPr/>
    </dgm:pt>
    <dgm:pt modelId="{38A0EC2C-E83C-4D8D-A6BA-7DA909DEBF74}" type="pres">
      <dgm:prSet presAssocID="{8E7774CB-7613-41F8-A943-E1E2A26A5197}" presName="tx1" presStyleLbl="revTx" presStyleIdx="0" presStyleCnt="5"/>
      <dgm:spPr/>
    </dgm:pt>
    <dgm:pt modelId="{45E0B2B6-BBDA-470A-9587-54A7A0CDBD32}" type="pres">
      <dgm:prSet presAssocID="{8E7774CB-7613-41F8-A943-E1E2A26A5197}" presName="vert1" presStyleCnt="0"/>
      <dgm:spPr/>
    </dgm:pt>
    <dgm:pt modelId="{D47EF51D-C23E-45C1-BFB1-FE23F3C69EA4}" type="pres">
      <dgm:prSet presAssocID="{AA9F219B-ABAE-4C13-BEE9-954FBD75C798}" presName="thickLine" presStyleLbl="alignNode1" presStyleIdx="1" presStyleCnt="5"/>
      <dgm:spPr/>
    </dgm:pt>
    <dgm:pt modelId="{2F543C7E-4D6C-45FE-8CCC-D3E875FA88A7}" type="pres">
      <dgm:prSet presAssocID="{AA9F219B-ABAE-4C13-BEE9-954FBD75C798}" presName="horz1" presStyleCnt="0"/>
      <dgm:spPr/>
    </dgm:pt>
    <dgm:pt modelId="{6149D32E-7B61-49AF-A8B2-F02FA341284C}" type="pres">
      <dgm:prSet presAssocID="{AA9F219B-ABAE-4C13-BEE9-954FBD75C798}" presName="tx1" presStyleLbl="revTx" presStyleIdx="1" presStyleCnt="5"/>
      <dgm:spPr/>
    </dgm:pt>
    <dgm:pt modelId="{A8437E5F-7013-417F-8716-B0658C424FAF}" type="pres">
      <dgm:prSet presAssocID="{AA9F219B-ABAE-4C13-BEE9-954FBD75C798}" presName="vert1" presStyleCnt="0"/>
      <dgm:spPr/>
    </dgm:pt>
    <dgm:pt modelId="{4F1E7811-2D8E-47C0-9ADD-E1FA8EB12947}" type="pres">
      <dgm:prSet presAssocID="{240E2895-A61A-483C-911E-CDEE1CB7F9AC}" presName="thickLine" presStyleLbl="alignNode1" presStyleIdx="2" presStyleCnt="5"/>
      <dgm:spPr/>
    </dgm:pt>
    <dgm:pt modelId="{744D9B1C-A103-4704-AA05-AFE22878DAAD}" type="pres">
      <dgm:prSet presAssocID="{240E2895-A61A-483C-911E-CDEE1CB7F9AC}" presName="horz1" presStyleCnt="0"/>
      <dgm:spPr/>
    </dgm:pt>
    <dgm:pt modelId="{8F9D4530-1580-4800-A799-CBF28A5D35F4}" type="pres">
      <dgm:prSet presAssocID="{240E2895-A61A-483C-911E-CDEE1CB7F9AC}" presName="tx1" presStyleLbl="revTx" presStyleIdx="2" presStyleCnt="5"/>
      <dgm:spPr/>
    </dgm:pt>
    <dgm:pt modelId="{370F48FC-71FE-4FFB-BB76-8F8497640A7F}" type="pres">
      <dgm:prSet presAssocID="{240E2895-A61A-483C-911E-CDEE1CB7F9AC}" presName="vert1" presStyleCnt="0"/>
      <dgm:spPr/>
    </dgm:pt>
    <dgm:pt modelId="{BB58E0E6-76ED-42BA-9804-40D2D3734E68}" type="pres">
      <dgm:prSet presAssocID="{7FC9C8B1-0B86-45F4-954A-B365F4C26563}" presName="thickLine" presStyleLbl="alignNode1" presStyleIdx="3" presStyleCnt="5"/>
      <dgm:spPr/>
    </dgm:pt>
    <dgm:pt modelId="{8858597F-EEA0-4EC1-8A08-A499DF1EC7C3}" type="pres">
      <dgm:prSet presAssocID="{7FC9C8B1-0B86-45F4-954A-B365F4C26563}" presName="horz1" presStyleCnt="0"/>
      <dgm:spPr/>
    </dgm:pt>
    <dgm:pt modelId="{30991701-56D9-4FC2-800C-043B8A66ACA5}" type="pres">
      <dgm:prSet presAssocID="{7FC9C8B1-0B86-45F4-954A-B365F4C26563}" presName="tx1" presStyleLbl="revTx" presStyleIdx="3" presStyleCnt="5"/>
      <dgm:spPr/>
    </dgm:pt>
    <dgm:pt modelId="{935C8133-70C2-4272-8965-2031B0F7D816}" type="pres">
      <dgm:prSet presAssocID="{7FC9C8B1-0B86-45F4-954A-B365F4C26563}" presName="vert1" presStyleCnt="0"/>
      <dgm:spPr/>
    </dgm:pt>
    <dgm:pt modelId="{C9BE2F2F-4004-4B94-B762-D53CED645261}" type="pres">
      <dgm:prSet presAssocID="{A641E0C0-D5C2-4C84-AB6F-7A963BD09898}" presName="thickLine" presStyleLbl="alignNode1" presStyleIdx="4" presStyleCnt="5"/>
      <dgm:spPr/>
    </dgm:pt>
    <dgm:pt modelId="{F224F6EE-09F5-4067-B705-2BCFD03CE97A}" type="pres">
      <dgm:prSet presAssocID="{A641E0C0-D5C2-4C84-AB6F-7A963BD09898}" presName="horz1" presStyleCnt="0"/>
      <dgm:spPr/>
    </dgm:pt>
    <dgm:pt modelId="{577BDA2C-A6E1-4C28-9421-A41FA6289040}" type="pres">
      <dgm:prSet presAssocID="{A641E0C0-D5C2-4C84-AB6F-7A963BD09898}" presName="tx1" presStyleLbl="revTx" presStyleIdx="4" presStyleCnt="5"/>
      <dgm:spPr/>
    </dgm:pt>
    <dgm:pt modelId="{292AE0D9-679B-4A89-B64A-7FCFE882CF48}" type="pres">
      <dgm:prSet presAssocID="{A641E0C0-D5C2-4C84-AB6F-7A963BD09898}" presName="vert1" presStyleCnt="0"/>
      <dgm:spPr/>
    </dgm:pt>
  </dgm:ptLst>
  <dgm:cxnLst>
    <dgm:cxn modelId="{106D5714-8F8C-4D6C-9C64-650527FF3936}" srcId="{3ACA2D20-7A23-4B28-B909-5290C405C686}" destId="{A641E0C0-D5C2-4C84-AB6F-7A963BD09898}" srcOrd="4" destOrd="0" parTransId="{61E144CB-390C-433B-856A-936722554238}" sibTransId="{496E66C3-D8C6-4C06-BC35-FE5C66349E9C}"/>
    <dgm:cxn modelId="{AA58D614-2265-430A-8C76-70B515755FA0}" srcId="{3ACA2D20-7A23-4B28-B909-5290C405C686}" destId="{7FC9C8B1-0B86-45F4-954A-B365F4C26563}" srcOrd="3" destOrd="0" parTransId="{EE205ED9-25E1-4166-808F-6840B63750FA}" sibTransId="{49EB661B-182A-4975-A003-674FD3300B90}"/>
    <dgm:cxn modelId="{1FF44B19-BDA0-4B9A-A2A7-2AB461C8767A}" type="presOf" srcId="{8E7774CB-7613-41F8-A943-E1E2A26A5197}" destId="{38A0EC2C-E83C-4D8D-A6BA-7DA909DEBF74}" srcOrd="0" destOrd="0" presId="urn:microsoft.com/office/officeart/2008/layout/LinedList"/>
    <dgm:cxn modelId="{DBD8F935-3C47-4C71-A47A-81B495697A7F}" type="presOf" srcId="{240E2895-A61A-483C-911E-CDEE1CB7F9AC}" destId="{8F9D4530-1580-4800-A799-CBF28A5D35F4}" srcOrd="0" destOrd="0" presId="urn:microsoft.com/office/officeart/2008/layout/LinedList"/>
    <dgm:cxn modelId="{6B05A946-44DD-45B7-B2DD-31205F4C5955}" type="presOf" srcId="{3ACA2D20-7A23-4B28-B909-5290C405C686}" destId="{914AFEFD-7FF8-4416-AA1E-BBB9FB8404D8}" srcOrd="0" destOrd="0" presId="urn:microsoft.com/office/officeart/2008/layout/LinedList"/>
    <dgm:cxn modelId="{8B36676A-3BA8-421F-BE71-F9E529183F60}" srcId="{3ACA2D20-7A23-4B28-B909-5290C405C686}" destId="{AA9F219B-ABAE-4C13-BEE9-954FBD75C798}" srcOrd="1" destOrd="0" parTransId="{99F4DF37-6DE6-4EF3-942A-248EC72372CC}" sibTransId="{10AB8EF2-5820-4E0B-B9D5-A55F0AC43581}"/>
    <dgm:cxn modelId="{2732D579-808F-4CC2-ABE7-A72C5C0CFE8B}" type="presOf" srcId="{7FC9C8B1-0B86-45F4-954A-B365F4C26563}" destId="{30991701-56D9-4FC2-800C-043B8A66ACA5}" srcOrd="0" destOrd="0" presId="urn:microsoft.com/office/officeart/2008/layout/LinedList"/>
    <dgm:cxn modelId="{61F8DEA0-E3C2-4997-A6BD-E3008A1E2F6F}" type="presOf" srcId="{A641E0C0-D5C2-4C84-AB6F-7A963BD09898}" destId="{577BDA2C-A6E1-4C28-9421-A41FA6289040}" srcOrd="0" destOrd="0" presId="urn:microsoft.com/office/officeart/2008/layout/LinedList"/>
    <dgm:cxn modelId="{89A506C9-DA9A-4DBC-B371-252EE4838035}" srcId="{3ACA2D20-7A23-4B28-B909-5290C405C686}" destId="{8E7774CB-7613-41F8-A943-E1E2A26A5197}" srcOrd="0" destOrd="0" parTransId="{969AB696-DAF6-49CB-86B2-3A34B3108C10}" sibTransId="{8430D200-CB2A-44C4-B080-6D8DC6A32D25}"/>
    <dgm:cxn modelId="{F7F06FEE-CCB7-4180-863A-90E753FCD5DA}" srcId="{3ACA2D20-7A23-4B28-B909-5290C405C686}" destId="{240E2895-A61A-483C-911E-CDEE1CB7F9AC}" srcOrd="2" destOrd="0" parTransId="{FA0D7CC9-850D-44E7-8908-9DD0BB779A58}" sibTransId="{5B7227A6-9E9A-4F54-9379-4A5806474EA7}"/>
    <dgm:cxn modelId="{D73800FE-3A14-4699-9E4E-ABF23BE51DD0}" type="presOf" srcId="{AA9F219B-ABAE-4C13-BEE9-954FBD75C798}" destId="{6149D32E-7B61-49AF-A8B2-F02FA341284C}" srcOrd="0" destOrd="0" presId="urn:microsoft.com/office/officeart/2008/layout/LinedList"/>
    <dgm:cxn modelId="{8C25EB0A-269A-4FD0-BC4E-341CA56017BA}" type="presParOf" srcId="{914AFEFD-7FF8-4416-AA1E-BBB9FB8404D8}" destId="{A731A855-B65F-402E-891D-450F8EA1FFEB}" srcOrd="0" destOrd="0" presId="urn:microsoft.com/office/officeart/2008/layout/LinedList"/>
    <dgm:cxn modelId="{DF31D003-2BC4-40ED-87B1-1A990A5DCDB7}" type="presParOf" srcId="{914AFEFD-7FF8-4416-AA1E-BBB9FB8404D8}" destId="{091FB092-56C1-43C6-9E0F-3BB9564EBF0D}" srcOrd="1" destOrd="0" presId="urn:microsoft.com/office/officeart/2008/layout/LinedList"/>
    <dgm:cxn modelId="{7A80B2CF-C223-45B4-8F11-D695E322DDCB}" type="presParOf" srcId="{091FB092-56C1-43C6-9E0F-3BB9564EBF0D}" destId="{38A0EC2C-E83C-4D8D-A6BA-7DA909DEBF74}" srcOrd="0" destOrd="0" presId="urn:microsoft.com/office/officeart/2008/layout/LinedList"/>
    <dgm:cxn modelId="{1C204542-309F-4C7D-8E83-54FA7912B460}" type="presParOf" srcId="{091FB092-56C1-43C6-9E0F-3BB9564EBF0D}" destId="{45E0B2B6-BBDA-470A-9587-54A7A0CDBD32}" srcOrd="1" destOrd="0" presId="urn:microsoft.com/office/officeart/2008/layout/LinedList"/>
    <dgm:cxn modelId="{1A8044C3-BA67-4CCD-A240-934E6229AEA9}" type="presParOf" srcId="{914AFEFD-7FF8-4416-AA1E-BBB9FB8404D8}" destId="{D47EF51D-C23E-45C1-BFB1-FE23F3C69EA4}" srcOrd="2" destOrd="0" presId="urn:microsoft.com/office/officeart/2008/layout/LinedList"/>
    <dgm:cxn modelId="{0CC9C133-D4DF-47DF-8F0C-4B9238F3F983}" type="presParOf" srcId="{914AFEFD-7FF8-4416-AA1E-BBB9FB8404D8}" destId="{2F543C7E-4D6C-45FE-8CCC-D3E875FA88A7}" srcOrd="3" destOrd="0" presId="urn:microsoft.com/office/officeart/2008/layout/LinedList"/>
    <dgm:cxn modelId="{6F229F37-CDF1-4B77-9D47-80A780ED4C92}" type="presParOf" srcId="{2F543C7E-4D6C-45FE-8CCC-D3E875FA88A7}" destId="{6149D32E-7B61-49AF-A8B2-F02FA341284C}" srcOrd="0" destOrd="0" presId="urn:microsoft.com/office/officeart/2008/layout/LinedList"/>
    <dgm:cxn modelId="{63BD63C7-9792-40F8-8228-EB4ED52BA878}" type="presParOf" srcId="{2F543C7E-4D6C-45FE-8CCC-D3E875FA88A7}" destId="{A8437E5F-7013-417F-8716-B0658C424FAF}" srcOrd="1" destOrd="0" presId="urn:microsoft.com/office/officeart/2008/layout/LinedList"/>
    <dgm:cxn modelId="{63D92FD1-BFE5-41E8-8427-3F705EA53444}" type="presParOf" srcId="{914AFEFD-7FF8-4416-AA1E-BBB9FB8404D8}" destId="{4F1E7811-2D8E-47C0-9ADD-E1FA8EB12947}" srcOrd="4" destOrd="0" presId="urn:microsoft.com/office/officeart/2008/layout/LinedList"/>
    <dgm:cxn modelId="{04C854FB-5D3C-4C34-91AC-68CFD5F32463}" type="presParOf" srcId="{914AFEFD-7FF8-4416-AA1E-BBB9FB8404D8}" destId="{744D9B1C-A103-4704-AA05-AFE22878DAAD}" srcOrd="5" destOrd="0" presId="urn:microsoft.com/office/officeart/2008/layout/LinedList"/>
    <dgm:cxn modelId="{8531E6C5-D8A7-4BA5-B0D4-29942603DFC9}" type="presParOf" srcId="{744D9B1C-A103-4704-AA05-AFE22878DAAD}" destId="{8F9D4530-1580-4800-A799-CBF28A5D35F4}" srcOrd="0" destOrd="0" presId="urn:microsoft.com/office/officeart/2008/layout/LinedList"/>
    <dgm:cxn modelId="{B1263F70-3592-4D8F-827E-6B40B1A5AA9B}" type="presParOf" srcId="{744D9B1C-A103-4704-AA05-AFE22878DAAD}" destId="{370F48FC-71FE-4FFB-BB76-8F8497640A7F}" srcOrd="1" destOrd="0" presId="urn:microsoft.com/office/officeart/2008/layout/LinedList"/>
    <dgm:cxn modelId="{76302736-2B7F-45E2-9C6C-E9D34C00C136}" type="presParOf" srcId="{914AFEFD-7FF8-4416-AA1E-BBB9FB8404D8}" destId="{BB58E0E6-76ED-42BA-9804-40D2D3734E68}" srcOrd="6" destOrd="0" presId="urn:microsoft.com/office/officeart/2008/layout/LinedList"/>
    <dgm:cxn modelId="{6DA2FD1D-3313-4A3E-92C9-B1E288AF2F74}" type="presParOf" srcId="{914AFEFD-7FF8-4416-AA1E-BBB9FB8404D8}" destId="{8858597F-EEA0-4EC1-8A08-A499DF1EC7C3}" srcOrd="7" destOrd="0" presId="urn:microsoft.com/office/officeart/2008/layout/LinedList"/>
    <dgm:cxn modelId="{0F706E9C-8427-4B1D-A295-92A2D576D2AF}" type="presParOf" srcId="{8858597F-EEA0-4EC1-8A08-A499DF1EC7C3}" destId="{30991701-56D9-4FC2-800C-043B8A66ACA5}" srcOrd="0" destOrd="0" presId="urn:microsoft.com/office/officeart/2008/layout/LinedList"/>
    <dgm:cxn modelId="{834AC0BE-69FA-4026-B831-F475CCBACA88}" type="presParOf" srcId="{8858597F-EEA0-4EC1-8A08-A499DF1EC7C3}" destId="{935C8133-70C2-4272-8965-2031B0F7D816}" srcOrd="1" destOrd="0" presId="urn:microsoft.com/office/officeart/2008/layout/LinedList"/>
    <dgm:cxn modelId="{636C035B-BC42-4C7C-A9CE-815EC06680DD}" type="presParOf" srcId="{914AFEFD-7FF8-4416-AA1E-BBB9FB8404D8}" destId="{C9BE2F2F-4004-4B94-B762-D53CED645261}" srcOrd="8" destOrd="0" presId="urn:microsoft.com/office/officeart/2008/layout/LinedList"/>
    <dgm:cxn modelId="{46B1872C-2C89-42F6-9629-CDE781A698C4}" type="presParOf" srcId="{914AFEFD-7FF8-4416-AA1E-BBB9FB8404D8}" destId="{F224F6EE-09F5-4067-B705-2BCFD03CE97A}" srcOrd="9" destOrd="0" presId="urn:microsoft.com/office/officeart/2008/layout/LinedList"/>
    <dgm:cxn modelId="{73121F7D-A381-4798-BD62-A46DD8CACB86}" type="presParOf" srcId="{F224F6EE-09F5-4067-B705-2BCFD03CE97A}" destId="{577BDA2C-A6E1-4C28-9421-A41FA6289040}" srcOrd="0" destOrd="0" presId="urn:microsoft.com/office/officeart/2008/layout/LinedList"/>
    <dgm:cxn modelId="{1CCA45ED-8AFC-49A3-954F-17DC34D2F48F}" type="presParOf" srcId="{F224F6EE-09F5-4067-B705-2BCFD03CE97A}" destId="{292AE0D9-679B-4A89-B64A-7FCFE882CF4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C7C23-AFCD-42BE-9F5E-C5E000BFF9B5}">
      <dsp:nvSpPr>
        <dsp:cNvPr id="0" name=""/>
        <dsp:cNvSpPr/>
      </dsp:nvSpPr>
      <dsp:spPr>
        <a:xfrm>
          <a:off x="0" y="665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202CDA-3F39-4122-AB13-976809ECF20D}">
      <dsp:nvSpPr>
        <dsp:cNvPr id="0" name=""/>
        <dsp:cNvSpPr/>
      </dsp:nvSpPr>
      <dsp:spPr>
        <a:xfrm>
          <a:off x="0" y="665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Posto 1: Regulação Campo Grande</a:t>
          </a:r>
        </a:p>
      </dsp:txBody>
      <dsp:txXfrm>
        <a:off x="0" y="665"/>
        <a:ext cx="5000124" cy="1090517"/>
      </dsp:txXfrm>
    </dsp:sp>
    <dsp:sp modelId="{8608A5B8-2B3E-46F9-B0ED-6B8270C47A70}">
      <dsp:nvSpPr>
        <dsp:cNvPr id="0" name=""/>
        <dsp:cNvSpPr/>
      </dsp:nvSpPr>
      <dsp:spPr>
        <a:xfrm>
          <a:off x="0" y="1091183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8A47E5-D3E3-443F-A4B9-E40F88C75253}">
      <dsp:nvSpPr>
        <dsp:cNvPr id="0" name=""/>
        <dsp:cNvSpPr/>
      </dsp:nvSpPr>
      <dsp:spPr>
        <a:xfrm>
          <a:off x="0" y="1091183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Posto 2: Regulação Interior</a:t>
          </a:r>
        </a:p>
      </dsp:txBody>
      <dsp:txXfrm>
        <a:off x="0" y="1091183"/>
        <a:ext cx="5000124" cy="1090517"/>
      </dsp:txXfrm>
    </dsp:sp>
    <dsp:sp modelId="{0E089379-5399-402F-8B60-4012372D9B7C}">
      <dsp:nvSpPr>
        <dsp:cNvPr id="0" name=""/>
        <dsp:cNvSpPr/>
      </dsp:nvSpPr>
      <dsp:spPr>
        <a:xfrm>
          <a:off x="0" y="2181701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F9015C-8B5E-4768-ACD8-367911719358}">
      <dsp:nvSpPr>
        <dsp:cNvPr id="0" name=""/>
        <dsp:cNvSpPr/>
      </dsp:nvSpPr>
      <dsp:spPr>
        <a:xfrm>
          <a:off x="0" y="2181701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Posto 3: Especialistas</a:t>
          </a:r>
        </a:p>
      </dsp:txBody>
      <dsp:txXfrm>
        <a:off x="0" y="2181701"/>
        <a:ext cx="5000124" cy="1090517"/>
      </dsp:txXfrm>
    </dsp:sp>
    <dsp:sp modelId="{D7AD4755-6891-42C1-BA95-3FA5B60EDBFC}">
      <dsp:nvSpPr>
        <dsp:cNvPr id="0" name=""/>
        <dsp:cNvSpPr/>
      </dsp:nvSpPr>
      <dsp:spPr>
        <a:xfrm>
          <a:off x="0" y="3272218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5D50CF-1C37-41D4-BDC3-81622161489B}">
      <dsp:nvSpPr>
        <dsp:cNvPr id="0" name=""/>
        <dsp:cNvSpPr/>
      </dsp:nvSpPr>
      <dsp:spPr>
        <a:xfrm>
          <a:off x="0" y="3272218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Posto 4: Supervisões e Chefias</a:t>
          </a:r>
        </a:p>
      </dsp:txBody>
      <dsp:txXfrm>
        <a:off x="0" y="3272218"/>
        <a:ext cx="5000124" cy="1090517"/>
      </dsp:txXfrm>
    </dsp:sp>
    <dsp:sp modelId="{4F66A04F-1366-48C2-833C-C013172831FC}">
      <dsp:nvSpPr>
        <dsp:cNvPr id="0" name=""/>
        <dsp:cNvSpPr/>
      </dsp:nvSpPr>
      <dsp:spPr>
        <a:xfrm>
          <a:off x="0" y="4362736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3955AD-D0E9-43E2-AD65-83114CA34D8B}">
      <dsp:nvSpPr>
        <dsp:cNvPr id="0" name=""/>
        <dsp:cNvSpPr/>
      </dsp:nvSpPr>
      <dsp:spPr>
        <a:xfrm>
          <a:off x="0" y="4362736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Estrutura moderna, integrada e funcional</a:t>
          </a:r>
        </a:p>
      </dsp:txBody>
      <dsp:txXfrm>
        <a:off x="0" y="4362736"/>
        <a:ext cx="5000124" cy="10905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1A855-B65F-402E-891D-450F8EA1FFEB}">
      <dsp:nvSpPr>
        <dsp:cNvPr id="0" name=""/>
        <dsp:cNvSpPr/>
      </dsp:nvSpPr>
      <dsp:spPr>
        <a:xfrm>
          <a:off x="0" y="665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A0EC2C-E83C-4D8D-A6BA-7DA909DEBF74}">
      <dsp:nvSpPr>
        <dsp:cNvPr id="0" name=""/>
        <dsp:cNvSpPr/>
      </dsp:nvSpPr>
      <dsp:spPr>
        <a:xfrm>
          <a:off x="0" y="665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Solicitação de acesso</a:t>
          </a:r>
        </a:p>
      </dsp:txBody>
      <dsp:txXfrm>
        <a:off x="0" y="665"/>
        <a:ext cx="5000124" cy="1090517"/>
      </dsp:txXfrm>
    </dsp:sp>
    <dsp:sp modelId="{D47EF51D-C23E-45C1-BFB1-FE23F3C69EA4}">
      <dsp:nvSpPr>
        <dsp:cNvPr id="0" name=""/>
        <dsp:cNvSpPr/>
      </dsp:nvSpPr>
      <dsp:spPr>
        <a:xfrm>
          <a:off x="0" y="1091183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49D32E-7B61-49AF-A8B2-F02FA341284C}">
      <dsp:nvSpPr>
        <dsp:cNvPr id="0" name=""/>
        <dsp:cNvSpPr/>
      </dsp:nvSpPr>
      <dsp:spPr>
        <a:xfrm>
          <a:off x="0" y="1091183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Classificação técnica</a:t>
          </a:r>
        </a:p>
      </dsp:txBody>
      <dsp:txXfrm>
        <a:off x="0" y="1091183"/>
        <a:ext cx="5000124" cy="1090517"/>
      </dsp:txXfrm>
    </dsp:sp>
    <dsp:sp modelId="{4F1E7811-2D8E-47C0-9ADD-E1FA8EB12947}">
      <dsp:nvSpPr>
        <dsp:cNvPr id="0" name=""/>
        <dsp:cNvSpPr/>
      </dsp:nvSpPr>
      <dsp:spPr>
        <a:xfrm>
          <a:off x="0" y="2181701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9D4530-1580-4800-A799-CBF28A5D35F4}">
      <dsp:nvSpPr>
        <dsp:cNvPr id="0" name=""/>
        <dsp:cNvSpPr/>
      </dsp:nvSpPr>
      <dsp:spPr>
        <a:xfrm>
          <a:off x="0" y="2181701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Definição de complexidade</a:t>
          </a:r>
        </a:p>
      </dsp:txBody>
      <dsp:txXfrm>
        <a:off x="0" y="2181701"/>
        <a:ext cx="5000124" cy="1090517"/>
      </dsp:txXfrm>
    </dsp:sp>
    <dsp:sp modelId="{BB58E0E6-76ED-42BA-9804-40D2D3734E68}">
      <dsp:nvSpPr>
        <dsp:cNvPr id="0" name=""/>
        <dsp:cNvSpPr/>
      </dsp:nvSpPr>
      <dsp:spPr>
        <a:xfrm>
          <a:off x="0" y="3272218"/>
          <a:ext cx="5000124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991701-56D9-4FC2-800C-043B8A66ACA5}">
      <dsp:nvSpPr>
        <dsp:cNvPr id="0" name=""/>
        <dsp:cNvSpPr/>
      </dsp:nvSpPr>
      <dsp:spPr>
        <a:xfrm>
          <a:off x="0" y="3272218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Alocação na rede regional</a:t>
          </a:r>
        </a:p>
      </dsp:txBody>
      <dsp:txXfrm>
        <a:off x="0" y="3272218"/>
        <a:ext cx="5000124" cy="1090517"/>
      </dsp:txXfrm>
    </dsp:sp>
    <dsp:sp modelId="{C9BE2F2F-4004-4B94-B762-D53CED645261}">
      <dsp:nvSpPr>
        <dsp:cNvPr id="0" name=""/>
        <dsp:cNvSpPr/>
      </dsp:nvSpPr>
      <dsp:spPr>
        <a:xfrm>
          <a:off x="0" y="4362736"/>
          <a:ext cx="500012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7BDA2C-A6E1-4C28-9421-A41FA6289040}">
      <dsp:nvSpPr>
        <dsp:cNvPr id="0" name=""/>
        <dsp:cNvSpPr/>
      </dsp:nvSpPr>
      <dsp:spPr>
        <a:xfrm>
          <a:off x="0" y="4362736"/>
          <a:ext cx="5000124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Monitoramento em tempo real</a:t>
          </a:r>
        </a:p>
      </dsp:txBody>
      <dsp:txXfrm>
        <a:off x="0" y="4362736"/>
        <a:ext cx="5000124" cy="1090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0629" y="119743"/>
            <a:ext cx="4702629" cy="20356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b="1" dirty="0"/>
              <a:t>Integração das Centrais de Regulação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 lnSpcReduction="10000"/>
          </a:bodyPr>
          <a:lstStyle/>
          <a:p>
            <a:r>
              <a:rPr lang="pt-BR" sz="2800" dirty="0"/>
              <a:t>Acordo de Cooperação Técnica</a:t>
            </a:r>
          </a:p>
          <a:p>
            <a:pPr marL="0" indent="0">
              <a:buNone/>
            </a:pPr>
            <a:r>
              <a:rPr lang="pt-BR" sz="2800" dirty="0"/>
              <a:t>SES / SESAU – 2026</a:t>
            </a:r>
          </a:p>
          <a:p>
            <a:endParaRPr lang="pt-BR" sz="2800" dirty="0"/>
          </a:p>
          <a:p>
            <a:r>
              <a:rPr lang="pt-BR" sz="2800" dirty="0"/>
              <a:t>Fortalecimento da governança, eficiência do SUS e equidade no acesso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EF7FCFF-0760-CF44-98CA-919FAE4A3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pic>
        <p:nvPicPr>
          <p:cNvPr id="6" name="Imagem 5" descr="Escritório com mesa e cadeiras&#10;&#10;O conteúdo gerado por IA pode estar incorreto.">
            <a:extLst>
              <a:ext uri="{FF2B5EF4-FFF2-40B4-BE49-F238E27FC236}">
                <a16:creationId xmlns:a16="http://schemas.microsoft.com/office/drawing/2014/main" id="{DFD321F2-7219-63D3-1C50-C1C83D5D1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86" y="2936264"/>
            <a:ext cx="4402947" cy="24766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121" y="152399"/>
            <a:ext cx="4474029" cy="200576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000" b="1" dirty="0"/>
              <a:t>Problema Estruturante Atual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36" y="2429364"/>
            <a:ext cx="4180671" cy="4102065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pt-BR" sz="2800" dirty="0"/>
              <a:t>• Duas Centrais não integradas em Campo Grande</a:t>
            </a:r>
          </a:p>
          <a:p>
            <a:pPr marL="0" indent="0">
              <a:buNone/>
            </a:pPr>
            <a:r>
              <a:rPr lang="pt-BR" sz="2800" dirty="0"/>
              <a:t>• Duplicidade de processos e desperdício de recursos</a:t>
            </a:r>
          </a:p>
          <a:p>
            <a:pPr marL="0" indent="0">
              <a:buNone/>
            </a:pPr>
            <a:r>
              <a:rPr lang="pt-BR" sz="2800" dirty="0"/>
              <a:t>• Fragmentação da rede e aumento do tempo-resposta</a:t>
            </a:r>
          </a:p>
          <a:p>
            <a:pPr marL="0" indent="0">
              <a:buNone/>
            </a:pPr>
            <a:r>
              <a:rPr lang="pt-BR" sz="2800" dirty="0"/>
              <a:t>• Impacto direto nos indicadores assistenciais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78F68E7-3549-3C64-D32A-8402D5E01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017" y="197322"/>
            <a:ext cx="3848248" cy="189135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000" b="1" dirty="0"/>
              <a:t>Alinhamento Estratégico Nacional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76" y="2494207"/>
            <a:ext cx="3995529" cy="361314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pt-BR" sz="2800" dirty="0"/>
              <a:t>• Portaria GM/MS nº 9.262/2025</a:t>
            </a:r>
          </a:p>
          <a:p>
            <a:pPr marL="0" indent="0">
              <a:buNone/>
            </a:pPr>
            <a:r>
              <a:rPr lang="pt-BR" sz="2800" dirty="0"/>
              <a:t>• Política Nacional de Regulação em Saúde</a:t>
            </a:r>
          </a:p>
          <a:p>
            <a:pPr marL="0" indent="0">
              <a:buNone/>
            </a:pPr>
            <a:r>
              <a:rPr lang="pt-BR" sz="2800" dirty="0"/>
              <a:t>• Regulação como função estratégica do SUS</a:t>
            </a:r>
          </a:p>
          <a:p>
            <a:pPr marL="0" indent="0">
              <a:buNone/>
            </a:pPr>
            <a:r>
              <a:rPr lang="pt-BR" sz="2800" dirty="0"/>
              <a:t>• Acesso oportuno, equânime e resolutivo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84B5E3E-B713-3E66-74E4-38A97126E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093" y="155641"/>
            <a:ext cx="4061650" cy="1974715"/>
          </a:xfrm>
        </p:spPr>
        <p:txBody>
          <a:bodyPr anchor="ctr">
            <a:normAutofit/>
          </a:bodyPr>
          <a:lstStyle/>
          <a:p>
            <a:r>
              <a:rPr lang="pt-BR" sz="4000" b="1" dirty="0"/>
              <a:t>Visão Política da Integração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092" y="2441640"/>
            <a:ext cx="4317787" cy="391470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800" dirty="0"/>
              <a:t>• Decisão estruturante de Estado, não de governo</a:t>
            </a:r>
          </a:p>
          <a:p>
            <a:pPr marL="0" indent="0">
              <a:buNone/>
            </a:pPr>
            <a:r>
              <a:rPr lang="pt-BR" sz="2800" dirty="0"/>
              <a:t>• Fortalecimento da regionalização</a:t>
            </a:r>
          </a:p>
          <a:p>
            <a:pPr marL="0" indent="0">
              <a:buNone/>
            </a:pPr>
            <a:r>
              <a:rPr lang="pt-BR" sz="2800" dirty="0"/>
              <a:t>• Racionalização dos recursos públicos</a:t>
            </a:r>
          </a:p>
          <a:p>
            <a:pPr marL="0" indent="0">
              <a:buNone/>
            </a:pPr>
            <a:r>
              <a:rPr lang="pt-BR" sz="2800" dirty="0"/>
              <a:t>• Melhoria da governança e transparência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F81FCC-15D7-A7ED-252E-FB8A3E7A9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pt-BR" sz="4800" b="1" dirty="0"/>
              <a:t>Objetivos Estratégicos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2636196"/>
            <a:ext cx="4262080" cy="3720154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t-BR" sz="2800" dirty="0"/>
              <a:t>• Eliminar duplicidades regulatórias</a:t>
            </a:r>
          </a:p>
          <a:p>
            <a:pPr marL="0" indent="0">
              <a:buNone/>
            </a:pPr>
            <a:r>
              <a:rPr lang="pt-BR" sz="2800" dirty="0"/>
              <a:t>• Reduzir custos operacionais</a:t>
            </a:r>
          </a:p>
          <a:p>
            <a:pPr marL="0" indent="0">
              <a:buNone/>
            </a:pPr>
            <a:r>
              <a:rPr lang="pt-BR" sz="2800" dirty="0"/>
              <a:t>• Qualificar a resposta ao paciente grave</a:t>
            </a:r>
          </a:p>
          <a:p>
            <a:pPr marL="0" indent="0">
              <a:buNone/>
            </a:pPr>
            <a:r>
              <a:rPr lang="pt-BR" sz="2800" dirty="0"/>
              <a:t>• Garantir transparência e auditabilidade</a:t>
            </a:r>
          </a:p>
          <a:p>
            <a:pPr marL="0" indent="0">
              <a:buNone/>
            </a:pPr>
            <a:r>
              <a:rPr lang="pt-BR" sz="2800" dirty="0"/>
              <a:t>• Fortalecer indicadores de acesso e tempo-resposta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E25437-775C-43A8-1DE0-42AAB8CCB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16E62C-CAB1-C88B-DB63-E321060CF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9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0743" y="405685"/>
            <a:ext cx="4374470" cy="1559301"/>
          </a:xfrm>
        </p:spPr>
        <p:txBody>
          <a:bodyPr>
            <a:normAutofit/>
          </a:bodyPr>
          <a:lstStyle/>
          <a:p>
            <a:r>
              <a:rPr lang="pt-BR" b="1" dirty="0"/>
              <a:t>Modelo Proposto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8343" y="2743200"/>
            <a:ext cx="4648200" cy="3496878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pt-BR" sz="2800" dirty="0"/>
              <a:t>• Complexo Regulador Integrado</a:t>
            </a:r>
          </a:p>
          <a:p>
            <a:pPr marL="0" indent="0">
              <a:buNone/>
            </a:pPr>
            <a:r>
              <a:rPr lang="pt-BR" sz="2800" dirty="0"/>
              <a:t>• Espaço físico único</a:t>
            </a:r>
          </a:p>
          <a:p>
            <a:pPr marL="0" indent="0">
              <a:buNone/>
            </a:pPr>
            <a:r>
              <a:rPr lang="pt-BR" sz="2800" dirty="0"/>
              <a:t>• Gestão administrativa independente</a:t>
            </a:r>
          </a:p>
          <a:p>
            <a:pPr marL="0" indent="0">
              <a:buNone/>
            </a:pPr>
            <a:r>
              <a:rPr lang="pt-BR" sz="2800" dirty="0"/>
              <a:t>• Operação técnica integrada</a:t>
            </a:r>
          </a:p>
          <a:p>
            <a:pPr marL="0" indent="0">
              <a:buNone/>
            </a:pPr>
            <a:r>
              <a:rPr lang="pt-BR" sz="2800" dirty="0"/>
              <a:t>• Decisão baseada em critérios técnicos e regionais</a:t>
            </a:r>
          </a:p>
        </p:txBody>
      </p:sp>
      <p:pic>
        <p:nvPicPr>
          <p:cNvPr id="5" name="WhatsApp Video 2026-02-02 at 13.32.36">
            <a:hlinkClick r:id="" action="ppaction://media"/>
            <a:extLst>
              <a:ext uri="{FF2B5EF4-FFF2-40B4-BE49-F238E27FC236}">
                <a16:creationId xmlns:a16="http://schemas.microsoft.com/office/drawing/2014/main" id="{78EFE6DD-14B2-7550-919E-D3974A3F38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800353"/>
            <a:ext cx="4057647" cy="4057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3500">
                <a:solidFill>
                  <a:srgbClr val="FFFFFF"/>
                </a:solidFill>
              </a:rPr>
              <a:t>Anexo I – Complexo Regulador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A4EFC82-F168-1064-7089-6F3661F07D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86657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6B4BC6-74D4-794F-BE9C-308AFF86B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9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770" y="261257"/>
            <a:ext cx="5086351" cy="1703729"/>
          </a:xfrm>
        </p:spPr>
        <p:txBody>
          <a:bodyPr>
            <a:normAutofit/>
          </a:bodyPr>
          <a:lstStyle/>
          <a:p>
            <a:r>
              <a:rPr lang="pt-BR" sz="4000" b="1" dirty="0"/>
              <a:t>Reorganização dos Fluxos Assistenciais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6487" y="2743200"/>
            <a:ext cx="4405113" cy="349687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pt-BR" sz="2800" dirty="0"/>
              <a:t>• Fim da regulação centrada nos hospitais</a:t>
            </a:r>
          </a:p>
          <a:p>
            <a:pPr marL="0" indent="0">
              <a:buNone/>
            </a:pPr>
            <a:r>
              <a:rPr lang="pt-BR" sz="2800" dirty="0"/>
              <a:t>• Organização hierarquizada por região</a:t>
            </a:r>
          </a:p>
          <a:p>
            <a:pPr marL="0" indent="0">
              <a:buNone/>
            </a:pPr>
            <a:r>
              <a:rPr lang="pt-BR" sz="2800" dirty="0"/>
              <a:t>• Otimização da rede interiorizada</a:t>
            </a:r>
          </a:p>
          <a:p>
            <a:pPr marL="0" indent="0">
              <a:buNone/>
            </a:pPr>
            <a:r>
              <a:rPr lang="pt-BR" sz="2800" dirty="0"/>
              <a:t>• Redução da sobrecarga da Capital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3500">
                <a:solidFill>
                  <a:srgbClr val="FFFFFF"/>
                </a:solidFill>
              </a:rPr>
              <a:t>Anexo II – Fluxo Regulatório Integrado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9F4E54-2E81-4606-73BA-F85DEC3224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665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1" y="350195"/>
            <a:ext cx="3663191" cy="1728975"/>
          </a:xfrm>
        </p:spPr>
        <p:txBody>
          <a:bodyPr anchor="ctr">
            <a:normAutofit/>
          </a:bodyPr>
          <a:lstStyle/>
          <a:p>
            <a:r>
              <a:rPr lang="pt-BR" b="1" dirty="0"/>
              <a:t>Governança e Gestão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176" y="2743200"/>
            <a:ext cx="3995529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400" dirty="0"/>
              <a:t>• Gestores indicados por SES e SESAU</a:t>
            </a:r>
          </a:p>
          <a:p>
            <a:pPr marL="0" indent="0">
              <a:buNone/>
            </a:pPr>
            <a:r>
              <a:rPr lang="pt-BR" sz="2400" dirty="0"/>
              <a:t>• Coordenador Médico Geral consensuado</a:t>
            </a:r>
          </a:p>
          <a:p>
            <a:pPr marL="0" indent="0">
              <a:buNone/>
            </a:pPr>
            <a:r>
              <a:rPr lang="pt-BR" sz="2400" dirty="0"/>
              <a:t>• Reuniões ordinárias mensais</a:t>
            </a:r>
          </a:p>
          <a:p>
            <a:pPr marL="0" indent="0">
              <a:buNone/>
            </a:pPr>
            <a:r>
              <a:rPr lang="pt-BR" sz="2400" dirty="0"/>
              <a:t>• Avaliação contínua de indicadores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457BBF2-7E05-0596-022F-E15C82D73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pt-BR" b="1" dirty="0"/>
              <a:t>Recursos Financeiros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804706" cy="361314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pt-BR" sz="2800" dirty="0"/>
              <a:t>• Não há transferência financeira</a:t>
            </a:r>
          </a:p>
          <a:p>
            <a:pPr marL="0" indent="0">
              <a:buNone/>
            </a:pPr>
            <a:r>
              <a:rPr lang="pt-BR" sz="2800" dirty="0"/>
              <a:t>• Cada ente custeia seu RH</a:t>
            </a:r>
          </a:p>
          <a:p>
            <a:pPr marL="0" indent="0">
              <a:buNone/>
            </a:pPr>
            <a:r>
              <a:rPr lang="pt-BR" sz="2800" dirty="0"/>
              <a:t>• Uso racional da infraestrutura existente</a:t>
            </a:r>
          </a:p>
          <a:p>
            <a:pPr marL="0" indent="0">
              <a:buNone/>
            </a:pPr>
            <a:r>
              <a:rPr lang="pt-BR" sz="2800" dirty="0"/>
              <a:t>• Ganho de eficiência sistêmica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0A9F1E-800E-1FA6-8711-A5FF7AD93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121" y="97971"/>
            <a:ext cx="4479149" cy="187674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000" b="1"/>
              <a:t>Vigência e Segurança Jurídica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793820" cy="361314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pt-BR" sz="2800" dirty="0"/>
              <a:t>• Vigência inicial de 24 meses</a:t>
            </a:r>
          </a:p>
          <a:p>
            <a:pPr marL="0" indent="0">
              <a:buNone/>
            </a:pPr>
            <a:r>
              <a:rPr lang="pt-BR" sz="2800" dirty="0"/>
              <a:t>• Possibilidade de prorrogação até 60 meses</a:t>
            </a:r>
          </a:p>
          <a:p>
            <a:pPr marL="0" indent="0">
              <a:buNone/>
            </a:pPr>
            <a:r>
              <a:rPr lang="pt-BR" sz="2800" dirty="0"/>
              <a:t>• Conformidade com LGPD</a:t>
            </a:r>
          </a:p>
          <a:p>
            <a:pPr marL="0" indent="0">
              <a:buNone/>
            </a:pPr>
            <a:r>
              <a:rPr lang="pt-BR" sz="2800" dirty="0"/>
              <a:t>• Segurança institucional e normativa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EF3CD3D-CC77-70C7-DF52-70B42F9AA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06" y="350196"/>
            <a:ext cx="4518996" cy="1624520"/>
          </a:xfrm>
        </p:spPr>
        <p:txBody>
          <a:bodyPr anchor="ctr">
            <a:normAutofit/>
          </a:bodyPr>
          <a:lstStyle/>
          <a:p>
            <a:r>
              <a:rPr lang="pt-BR" sz="4800" b="1" dirty="0"/>
              <a:t>Mensagem Final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942528" cy="3613149"/>
          </a:xfrm>
        </p:spPr>
        <p:txBody>
          <a:bodyPr anchor="ctr">
            <a:normAutofit/>
          </a:bodyPr>
          <a:lstStyle/>
          <a:p>
            <a:r>
              <a:rPr lang="pt-BR" sz="2400"/>
              <a:t>Integração, eficiência e equidade</a:t>
            </a:r>
          </a:p>
          <a:p>
            <a:endParaRPr lang="pt-BR" sz="2400"/>
          </a:p>
          <a:p>
            <a:r>
              <a:rPr lang="pt-BR" sz="2400"/>
              <a:t>Uma decisão estratégica para fortalecer o SUS,</a:t>
            </a:r>
          </a:p>
          <a:p>
            <a:r>
              <a:rPr lang="pt-BR" sz="2400"/>
              <a:t>reduzir desigualdades e salvar vidas.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C4A8A4A-0766-D39A-EA7A-085960E94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8"/>
          <a:stretch>
            <a:fillRect/>
          </a:stretch>
        </p:blipFill>
        <p:spPr>
          <a:xfrm>
            <a:off x="4630122" y="87085"/>
            <a:ext cx="4518996" cy="67709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357</Words>
  <Application>Microsoft Office PowerPoint</Application>
  <PresentationFormat>Apresentação na tela (4:3)</PresentationFormat>
  <Paragraphs>69</Paragraphs>
  <Slides>13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Integração das Centrais de Regulação</vt:lpstr>
      <vt:lpstr>Problema Estruturante Atual</vt:lpstr>
      <vt:lpstr>Alinhamento Estratégico Nacional</vt:lpstr>
      <vt:lpstr>Visão Política da Integração</vt:lpstr>
      <vt:lpstr>Objetivos Estratégicos</vt:lpstr>
      <vt:lpstr>Modelo Proposto</vt:lpstr>
      <vt:lpstr>Anexo I – Complexo Regulador</vt:lpstr>
      <vt:lpstr>Reorganização dos Fluxos Assistenciais</vt:lpstr>
      <vt:lpstr>Anexo II – Fluxo Regulatório Integrado</vt:lpstr>
      <vt:lpstr>Governança e Gestão</vt:lpstr>
      <vt:lpstr>Recursos Financeiros</vt:lpstr>
      <vt:lpstr>Vigência e Segurança Jurídica</vt:lpstr>
      <vt:lpstr>Mensagem Final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Rodrigo Silva de Quadros</cp:lastModifiedBy>
  <cp:revision>1</cp:revision>
  <dcterms:created xsi:type="dcterms:W3CDTF">2013-01-27T09:14:16Z</dcterms:created>
  <dcterms:modified xsi:type="dcterms:W3CDTF">2026-02-02T18:13:57Z</dcterms:modified>
  <cp:category/>
</cp:coreProperties>
</file>