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E9AA5F0-8ABF-D49D-8CC9-F84E91E19F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180" y="1650703"/>
            <a:ext cx="2948790" cy="368598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3EDCFA4-A47F-44DC-65F5-32FB1FC2EC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7180" y="5207297"/>
            <a:ext cx="2652556" cy="137932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ACFF962-CAC9-9DE6-4ED9-0A03EA9C7F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05" y="66597"/>
            <a:ext cx="1584106" cy="158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53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bg>
      <p:bgPr>
        <a:solidFill>
          <a:schemeClr val="accent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4">
            <a:extLst>
              <a:ext uri="{FF2B5EF4-FFF2-40B4-BE49-F238E27FC236}">
                <a16:creationId xmlns:a16="http://schemas.microsoft.com/office/drawing/2014/main" id="{F624DFBB-6ECD-1304-EBB7-C52BB2EBA9FA}"/>
              </a:ext>
            </a:extLst>
          </p:cNvPr>
          <p:cNvGrpSpPr/>
          <p:nvPr userDrawn="1"/>
        </p:nvGrpSpPr>
        <p:grpSpPr>
          <a:xfrm>
            <a:off x="69273" y="6206304"/>
            <a:ext cx="12053454" cy="481935"/>
            <a:chOff x="614506" y="6010940"/>
            <a:chExt cx="11041323" cy="491119"/>
          </a:xfrm>
          <a:solidFill>
            <a:schemeClr val="bg1"/>
          </a:solidFill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0CA61FFB-1DA3-CCF1-158D-8D5D6F2B5F6D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BEAE7FC6-BA05-E3AB-1292-BFEDA6362102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E241DE4A-67B0-7124-2943-84F9608AF56D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1698D83F-685B-DCAD-BA23-3391D587661B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2ECC0BEE-2BA5-BAF8-E458-5DCED671ABFA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D5F62497-2D7E-3672-FB81-CB3B52035CCF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9FD2D58-1F8E-668A-D6F4-2BBBAE30D164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D899BBFD-3780-E301-6D6C-62EE9F39609F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86129071-A7D1-96D8-FA9E-7218862A585D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CE2E803B-A88B-679B-FD8D-474EDDA0133A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F5DA1BEF-ADF5-87F3-2BF6-C2781869630F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ED5C6E41-3E4C-43FF-0F18-89A50280ECAA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26C00896-5CB1-5013-C121-1B073D8A605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3508C76B-9C55-C2E4-48A4-64CE326A42FC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3EEA3FE-20D0-52DA-195A-CD3D4056C520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0D82750B-B462-3C8C-5457-952936AB467E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175741B9-52F8-3949-A679-A585F99FA73C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8F2DC4D9-C508-E3CC-EE60-65A1B05C24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81765" y="4593734"/>
            <a:ext cx="7223760" cy="685800"/>
          </a:xfrm>
          <a:solidFill>
            <a:schemeClr val="bg1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 dirty="0"/>
              <a:t>Clique para editar o estilo de subtítulo Mestre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086F01F-BF74-8A3E-02AA-8B756ECFE5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82247" y="108463"/>
            <a:ext cx="2809753" cy="351219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50CCDEB-600A-00DB-BB76-FAE084EACB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39606" y="4393403"/>
            <a:ext cx="2000295" cy="1040153"/>
          </a:xfrm>
          <a:prstGeom prst="rect">
            <a:avLst/>
          </a:prstGeom>
        </p:spPr>
      </p:pic>
      <p:sp>
        <p:nvSpPr>
          <p:cNvPr id="26" name="Título 1">
            <a:extLst>
              <a:ext uri="{FF2B5EF4-FFF2-40B4-BE49-F238E27FC236}">
                <a16:creationId xmlns:a16="http://schemas.microsoft.com/office/drawing/2014/main" id="{62712AA3-35CD-5618-3480-A3FA65D28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867" y="2549124"/>
            <a:ext cx="8176266" cy="1759751"/>
          </a:xfrm>
        </p:spPr>
        <p:txBody>
          <a:bodyPr>
            <a:noAutofit/>
          </a:bodyPr>
          <a:lstStyle>
            <a:lvl1pPr algn="ctr">
              <a:defRPr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8727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bg>
      <p:bgPr>
        <a:solidFill>
          <a:schemeClr val="accent6">
            <a:lumMod val="60000"/>
            <a:lumOff val="40000"/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áfico 4">
            <a:extLst>
              <a:ext uri="{FF2B5EF4-FFF2-40B4-BE49-F238E27FC236}">
                <a16:creationId xmlns:a16="http://schemas.microsoft.com/office/drawing/2014/main" id="{ED24FCD0-6084-21DA-9879-E7FAA6AAE3DF}"/>
              </a:ext>
            </a:extLst>
          </p:cNvPr>
          <p:cNvGrpSpPr/>
          <p:nvPr userDrawn="1"/>
        </p:nvGrpSpPr>
        <p:grpSpPr>
          <a:xfrm>
            <a:off x="69273" y="6206304"/>
            <a:ext cx="12053454" cy="481935"/>
            <a:chOff x="614506" y="6010940"/>
            <a:chExt cx="11041323" cy="491119"/>
          </a:xfrm>
          <a:solidFill>
            <a:schemeClr val="bg1"/>
          </a:solidFill>
        </p:grpSpPr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C5379D71-309B-1904-81C1-476364B17634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2172A117-C53B-F97A-E757-E5579C750F5F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F014F3FC-A8A4-84BA-8CC7-AAB3CFFD99C5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0C351583-AFBD-50D2-74C5-71E526CE654F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6D5E2891-041A-A6C2-9640-E137DBDE8C9B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31076C71-4CB9-74E6-D945-941346DACE31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3E708855-C968-FB81-42FD-412FC3B48D5D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C9A67449-86F9-9672-15F5-A5F5E70F60AA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0E34E1-4C21-5E41-3013-76CFF467DF63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FA428EC8-4696-2A0D-960B-0619622C31D0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id="{F68B8085-8C51-C93C-2E9C-4BFD543A58DA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id="{F70D831E-8E96-7667-1D84-9605C5172003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49DEE740-93ED-4609-32F4-9C782643091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id="{4657586E-3EF6-16CC-570A-44D42A56269D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7F20BDDF-FF1B-F359-62C4-AA486F37223B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3" name="Forma Livre: Forma 42">
              <a:extLst>
                <a:ext uri="{FF2B5EF4-FFF2-40B4-BE49-F238E27FC236}">
                  <a16:creationId xmlns:a16="http://schemas.microsoft.com/office/drawing/2014/main" id="{3662365D-9DB7-75F7-C955-D6863FFF4FEA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BC86A3EB-0A37-A3D1-806F-4B74BA0BADA2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45" name="Subtítulo 2">
            <a:extLst>
              <a:ext uri="{FF2B5EF4-FFF2-40B4-BE49-F238E27FC236}">
                <a16:creationId xmlns:a16="http://schemas.microsoft.com/office/drawing/2014/main" id="{3CA998BC-E087-53FD-CABA-22BBC98531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81765" y="4593734"/>
            <a:ext cx="7223760" cy="685800"/>
          </a:xfrm>
          <a:solidFill>
            <a:schemeClr val="bg1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 dirty="0"/>
              <a:t>Clique para editar o estilo de subtítulo Mestre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2BEEBA33-DC09-902C-5099-912B26418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82247" y="108463"/>
            <a:ext cx="2809753" cy="3512192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018BDE9B-8E17-7919-AA46-44255FA032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39606" y="4393403"/>
            <a:ext cx="2000295" cy="1040153"/>
          </a:xfrm>
          <a:prstGeom prst="rect">
            <a:avLst/>
          </a:prstGeom>
        </p:spPr>
      </p:pic>
      <p:sp>
        <p:nvSpPr>
          <p:cNvPr id="48" name="Título 1">
            <a:extLst>
              <a:ext uri="{FF2B5EF4-FFF2-40B4-BE49-F238E27FC236}">
                <a16:creationId xmlns:a16="http://schemas.microsoft.com/office/drawing/2014/main" id="{6F792CF0-C05F-AF05-BF6E-E3A06312D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867" y="2549124"/>
            <a:ext cx="8176266" cy="1759751"/>
          </a:xfrm>
        </p:spPr>
        <p:txBody>
          <a:bodyPr>
            <a:noAutofit/>
          </a:bodyPr>
          <a:lstStyle>
            <a:lvl1pPr algn="ctr">
              <a:defRPr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95131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tângulo 1">
            <a:extLst>
              <a:ext uri="{FF2B5EF4-FFF2-40B4-BE49-F238E27FC236}">
                <a16:creationId xmlns:a16="http://schemas.microsoft.com/office/drawing/2014/main" id="{9FE8EB48-ED05-0C43-F6F5-F4EF4907C493}"/>
              </a:ext>
            </a:extLst>
          </p:cNvPr>
          <p:cNvSpPr/>
          <p:nvPr userDrawn="1"/>
        </p:nvSpPr>
        <p:spPr>
          <a:xfrm>
            <a:off x="1533372" y="2194944"/>
            <a:ext cx="9144000" cy="2499490"/>
          </a:xfrm>
          <a:prstGeom prst="rect">
            <a:avLst/>
          </a:prstGeom>
          <a:ln w="381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áfico 4">
            <a:extLst>
              <a:ext uri="{FF2B5EF4-FFF2-40B4-BE49-F238E27FC236}">
                <a16:creationId xmlns:a16="http://schemas.microsoft.com/office/drawing/2014/main" id="{ED24FCD0-6084-21DA-9879-E7FAA6AAE3DF}"/>
              </a:ext>
            </a:extLst>
          </p:cNvPr>
          <p:cNvGrpSpPr/>
          <p:nvPr userDrawn="1"/>
        </p:nvGrpSpPr>
        <p:grpSpPr>
          <a:xfrm>
            <a:off x="69273" y="6206304"/>
            <a:ext cx="12053454" cy="481935"/>
            <a:chOff x="614506" y="6010940"/>
            <a:chExt cx="11041323" cy="491119"/>
          </a:xfrm>
          <a:solidFill>
            <a:schemeClr val="accent1">
              <a:lumMod val="75000"/>
            </a:schemeClr>
          </a:solidFill>
        </p:grpSpPr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C5379D71-309B-1904-81C1-476364B17634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2172A117-C53B-F97A-E757-E5579C750F5F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F014F3FC-A8A4-84BA-8CC7-AAB3CFFD99C5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0C351583-AFBD-50D2-74C5-71E526CE654F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6D5E2891-041A-A6C2-9640-E137DBDE8C9B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31076C71-4CB9-74E6-D945-941346DACE31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3E708855-C968-FB81-42FD-412FC3B48D5D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C9A67449-86F9-9672-15F5-A5F5E70F60AA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0E34E1-4C21-5E41-3013-76CFF467DF63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FA428EC8-4696-2A0D-960B-0619622C31D0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id="{F68B8085-8C51-C93C-2E9C-4BFD543A58DA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id="{F70D831E-8E96-7667-1D84-9605C5172003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49DEE740-93ED-4609-32F4-9C782643091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id="{4657586E-3EF6-16CC-570A-44D42A56269D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7F20BDDF-FF1B-F359-62C4-AA486F37223B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3" name="Forma Livre: Forma 42">
              <a:extLst>
                <a:ext uri="{FF2B5EF4-FFF2-40B4-BE49-F238E27FC236}">
                  <a16:creationId xmlns:a16="http://schemas.microsoft.com/office/drawing/2014/main" id="{3662365D-9DB7-75F7-C955-D6863FFF4FEA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BC86A3EB-0A37-A3D1-806F-4B74BA0BADA2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45" name="Subtítulo 2">
            <a:extLst>
              <a:ext uri="{FF2B5EF4-FFF2-40B4-BE49-F238E27FC236}">
                <a16:creationId xmlns:a16="http://schemas.microsoft.com/office/drawing/2014/main" id="{3CA998BC-E087-53FD-CABA-22BBC98531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81765" y="4724044"/>
            <a:ext cx="7223760" cy="685800"/>
          </a:xfrm>
          <a:solidFill>
            <a:schemeClr val="bg1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 dirty="0"/>
              <a:t>Clique para editar o estilo de subtítulo Mestre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2BEEBA33-DC09-902C-5099-912B26418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82247" y="108463"/>
            <a:ext cx="2809753" cy="3512192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018BDE9B-8E17-7919-AA46-44255FA032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39606" y="4393403"/>
            <a:ext cx="2000295" cy="1040153"/>
          </a:xfrm>
          <a:prstGeom prst="rect">
            <a:avLst/>
          </a:prstGeom>
        </p:spPr>
      </p:pic>
      <p:sp>
        <p:nvSpPr>
          <p:cNvPr id="48" name="Título 1">
            <a:extLst>
              <a:ext uri="{FF2B5EF4-FFF2-40B4-BE49-F238E27FC236}">
                <a16:creationId xmlns:a16="http://schemas.microsoft.com/office/drawing/2014/main" id="{6F792CF0-C05F-AF05-BF6E-E3A06312D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867" y="2549124"/>
            <a:ext cx="8176266" cy="1759751"/>
          </a:xfrm>
        </p:spPr>
        <p:txBody>
          <a:bodyPr>
            <a:noAutofit/>
          </a:bodyPr>
          <a:lstStyle>
            <a:lvl1pPr algn="ctr">
              <a:defRPr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00721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áfico 4">
            <a:extLst>
              <a:ext uri="{FF2B5EF4-FFF2-40B4-BE49-F238E27FC236}">
                <a16:creationId xmlns:a16="http://schemas.microsoft.com/office/drawing/2014/main" id="{ED24FCD0-6084-21DA-9879-E7FAA6AAE3DF}"/>
              </a:ext>
            </a:extLst>
          </p:cNvPr>
          <p:cNvGrpSpPr/>
          <p:nvPr userDrawn="1"/>
        </p:nvGrpSpPr>
        <p:grpSpPr>
          <a:xfrm>
            <a:off x="69273" y="6206304"/>
            <a:ext cx="12053454" cy="481935"/>
            <a:chOff x="614506" y="6010940"/>
            <a:chExt cx="11041323" cy="491119"/>
          </a:xfrm>
          <a:solidFill>
            <a:schemeClr val="accent6"/>
          </a:solidFill>
        </p:grpSpPr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C5379D71-309B-1904-81C1-476364B17634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2172A117-C53B-F97A-E757-E5579C750F5F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F014F3FC-A8A4-84BA-8CC7-AAB3CFFD99C5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0C351583-AFBD-50D2-74C5-71E526CE654F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6D5E2891-041A-A6C2-9640-E137DBDE8C9B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31076C71-4CB9-74E6-D945-941346DACE31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3E708855-C968-FB81-42FD-412FC3B48D5D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C9A67449-86F9-9672-15F5-A5F5E70F60AA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0E34E1-4C21-5E41-3013-76CFF467DF63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FA428EC8-4696-2A0D-960B-0619622C31D0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id="{F68B8085-8C51-C93C-2E9C-4BFD543A58DA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id="{F70D831E-8E96-7667-1D84-9605C5172003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49DEE740-93ED-4609-32F4-9C782643091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id="{4657586E-3EF6-16CC-570A-44D42A56269D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7F20BDDF-FF1B-F359-62C4-AA486F37223B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3" name="Forma Livre: Forma 42">
              <a:extLst>
                <a:ext uri="{FF2B5EF4-FFF2-40B4-BE49-F238E27FC236}">
                  <a16:creationId xmlns:a16="http://schemas.microsoft.com/office/drawing/2014/main" id="{3662365D-9DB7-75F7-C955-D6863FFF4FEA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BC86A3EB-0A37-A3D1-806F-4B74BA0BADA2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47" name="Imagem 46">
            <a:extLst>
              <a:ext uri="{FF2B5EF4-FFF2-40B4-BE49-F238E27FC236}">
                <a16:creationId xmlns:a16="http://schemas.microsoft.com/office/drawing/2014/main" id="{018BDE9B-8E17-7919-AA46-44255FA032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9606" y="4393403"/>
            <a:ext cx="2000295" cy="1040153"/>
          </a:xfrm>
          <a:prstGeom prst="rect">
            <a:avLst/>
          </a:prstGeom>
        </p:spPr>
      </p:pic>
      <p:sp useBgFill="1">
        <p:nvSpPr>
          <p:cNvPr id="2" name="Retângulo 1">
            <a:extLst>
              <a:ext uri="{FF2B5EF4-FFF2-40B4-BE49-F238E27FC236}">
                <a16:creationId xmlns:a16="http://schemas.microsoft.com/office/drawing/2014/main" id="{EDFA407E-96D4-A04B-7674-1686CBDD3BC0}"/>
              </a:ext>
            </a:extLst>
          </p:cNvPr>
          <p:cNvSpPr/>
          <p:nvPr userDrawn="1"/>
        </p:nvSpPr>
        <p:spPr>
          <a:xfrm>
            <a:off x="1533372" y="2194944"/>
            <a:ext cx="9144000" cy="2499490"/>
          </a:xfrm>
          <a:prstGeom prst="rect">
            <a:avLst/>
          </a:prstGeom>
          <a:ln w="381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2451FF-261C-6DE9-7AF9-0BDFBC4881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81765" y="4724044"/>
            <a:ext cx="7223760" cy="685800"/>
          </a:xfrm>
          <a:solidFill>
            <a:schemeClr val="bg1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 dirty="0"/>
              <a:t>Clique para editar o estilo de subtítulo Mestre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1CDE817-78CC-7BAC-EEF5-41AD53CFD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867" y="2549124"/>
            <a:ext cx="8176266" cy="1759751"/>
          </a:xfrm>
        </p:spPr>
        <p:txBody>
          <a:bodyPr>
            <a:noAutofit/>
          </a:bodyPr>
          <a:lstStyle>
            <a:lvl1pPr algn="ctr">
              <a:defRPr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2BEEBA33-DC09-902C-5099-912B264187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82247" y="108463"/>
            <a:ext cx="2809753" cy="35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6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D6BB4-4248-8805-FCC9-5FB3529BD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969" y="365125"/>
            <a:ext cx="10101827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grpSp>
        <p:nvGrpSpPr>
          <p:cNvPr id="6" name="Gráfico 4">
            <a:extLst>
              <a:ext uri="{FF2B5EF4-FFF2-40B4-BE49-F238E27FC236}">
                <a16:creationId xmlns:a16="http://schemas.microsoft.com/office/drawing/2014/main" id="{F624DFBB-6ECD-1304-EBB7-C52BB2EBA9FA}"/>
              </a:ext>
            </a:extLst>
          </p:cNvPr>
          <p:cNvGrpSpPr/>
          <p:nvPr userDrawn="1"/>
        </p:nvGrpSpPr>
        <p:grpSpPr>
          <a:xfrm>
            <a:off x="0" y="6121776"/>
            <a:ext cx="12192000" cy="481935"/>
            <a:chOff x="614506" y="6010940"/>
            <a:chExt cx="11041323" cy="491119"/>
          </a:xfrm>
          <a:solidFill>
            <a:schemeClr val="accent6"/>
          </a:solidFill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0CA61FFB-1DA3-CCF1-158D-8D5D6F2B5F6D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BEAE7FC6-BA05-E3AB-1292-BFEDA6362102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E241DE4A-67B0-7124-2943-84F9608AF56D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1698D83F-685B-DCAD-BA23-3391D587661B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2ECC0BEE-2BA5-BAF8-E458-5DCED671ABFA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D5F62497-2D7E-3672-FB81-CB3B52035CCF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9FD2D58-1F8E-668A-D6F4-2BBBAE30D164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D899BBFD-3780-E301-6D6C-62EE9F39609F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86129071-A7D1-96D8-FA9E-7218862A585D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CE2E803B-A88B-679B-FD8D-474EDDA0133A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F5DA1BEF-ADF5-87F3-2BF6-C2781869630F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ED5C6E41-3E4C-43FF-0F18-89A50280ECAA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26C00896-5CB1-5013-C121-1B073D8A605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3508C76B-9C55-C2E4-48A4-64CE326A42FC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3EEA3FE-20D0-52DA-195A-CD3D4056C520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0D82750B-B462-3C8C-5457-952936AB467E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175741B9-52F8-3949-A679-A585F99FA73C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6E5158AF-458D-8E20-DF50-FC9BB52D8C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2857" y="0"/>
            <a:ext cx="1257110" cy="1571388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D212DFC-53A6-7BA8-41CD-71DDAFBB3B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54" y="1252481"/>
            <a:ext cx="1226565" cy="63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58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bg>
      <p:bgPr>
        <a:solidFill>
          <a:schemeClr val="accent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D6BB4-4248-8805-FCC9-5FB3529BD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969" y="365125"/>
            <a:ext cx="10101827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grpSp>
        <p:nvGrpSpPr>
          <p:cNvPr id="6" name="Gráfico 4">
            <a:extLst>
              <a:ext uri="{FF2B5EF4-FFF2-40B4-BE49-F238E27FC236}">
                <a16:creationId xmlns:a16="http://schemas.microsoft.com/office/drawing/2014/main" id="{F624DFBB-6ECD-1304-EBB7-C52BB2EBA9FA}"/>
              </a:ext>
            </a:extLst>
          </p:cNvPr>
          <p:cNvGrpSpPr/>
          <p:nvPr userDrawn="1"/>
        </p:nvGrpSpPr>
        <p:grpSpPr>
          <a:xfrm>
            <a:off x="0" y="6121776"/>
            <a:ext cx="12192000" cy="481935"/>
            <a:chOff x="614506" y="6010940"/>
            <a:chExt cx="11041323" cy="491119"/>
          </a:xfrm>
          <a:solidFill>
            <a:schemeClr val="bg1"/>
          </a:solidFill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0CA61FFB-1DA3-CCF1-158D-8D5D6F2B5F6D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BEAE7FC6-BA05-E3AB-1292-BFEDA6362102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E241DE4A-67B0-7124-2943-84F9608AF56D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1698D83F-685B-DCAD-BA23-3391D587661B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2ECC0BEE-2BA5-BAF8-E458-5DCED671ABFA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D5F62497-2D7E-3672-FB81-CB3B52035CCF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9FD2D58-1F8E-668A-D6F4-2BBBAE30D164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D899BBFD-3780-E301-6D6C-62EE9F39609F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86129071-A7D1-96D8-FA9E-7218862A585D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CE2E803B-A88B-679B-FD8D-474EDDA0133A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F5DA1BEF-ADF5-87F3-2BF6-C2781869630F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ED5C6E41-3E4C-43FF-0F18-89A50280ECAA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26C00896-5CB1-5013-C121-1B073D8A605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3508C76B-9C55-C2E4-48A4-64CE326A42FC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3EEA3FE-20D0-52DA-195A-CD3D4056C520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0D82750B-B462-3C8C-5457-952936AB467E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175741B9-52F8-3949-A679-A585F99FA73C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6E5158AF-458D-8E20-DF50-FC9BB52D8C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2857" y="0"/>
            <a:ext cx="1257110" cy="1571388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D212DFC-53A6-7BA8-41CD-71DDAFBB3B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54" y="1252481"/>
            <a:ext cx="1226565" cy="63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0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bg>
      <p:bgPr>
        <a:solidFill>
          <a:schemeClr val="accent6">
            <a:lumMod val="60000"/>
            <a:lumOff val="40000"/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D6BB4-4248-8805-FCC9-5FB3529BD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969" y="365125"/>
            <a:ext cx="10101827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grpSp>
        <p:nvGrpSpPr>
          <p:cNvPr id="6" name="Gráfico 4">
            <a:extLst>
              <a:ext uri="{FF2B5EF4-FFF2-40B4-BE49-F238E27FC236}">
                <a16:creationId xmlns:a16="http://schemas.microsoft.com/office/drawing/2014/main" id="{F624DFBB-6ECD-1304-EBB7-C52BB2EBA9FA}"/>
              </a:ext>
            </a:extLst>
          </p:cNvPr>
          <p:cNvGrpSpPr/>
          <p:nvPr userDrawn="1"/>
        </p:nvGrpSpPr>
        <p:grpSpPr>
          <a:xfrm>
            <a:off x="0" y="6121776"/>
            <a:ext cx="12192000" cy="481935"/>
            <a:chOff x="614506" y="6010940"/>
            <a:chExt cx="11041323" cy="491119"/>
          </a:xfrm>
          <a:solidFill>
            <a:schemeClr val="bg1"/>
          </a:solidFill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0CA61FFB-1DA3-CCF1-158D-8D5D6F2B5F6D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BEAE7FC6-BA05-E3AB-1292-BFEDA6362102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E241DE4A-67B0-7124-2943-84F9608AF56D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1698D83F-685B-DCAD-BA23-3391D587661B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2ECC0BEE-2BA5-BAF8-E458-5DCED671ABFA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D5F62497-2D7E-3672-FB81-CB3B52035CCF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9FD2D58-1F8E-668A-D6F4-2BBBAE30D164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D899BBFD-3780-E301-6D6C-62EE9F39609F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86129071-A7D1-96D8-FA9E-7218862A585D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CE2E803B-A88B-679B-FD8D-474EDDA0133A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F5DA1BEF-ADF5-87F3-2BF6-C2781869630F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ED5C6E41-3E4C-43FF-0F18-89A50280ECAA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26C00896-5CB1-5013-C121-1B073D8A605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3508C76B-9C55-C2E4-48A4-64CE326A42FC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3EEA3FE-20D0-52DA-195A-CD3D4056C520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0D82750B-B462-3C8C-5457-952936AB467E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175741B9-52F8-3949-A679-A585F99FA73C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6E5158AF-458D-8E20-DF50-FC9BB52D8C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2857" y="0"/>
            <a:ext cx="1257110" cy="1571388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D212DFC-53A6-7BA8-41CD-71DDAFBB3B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54" y="1252481"/>
            <a:ext cx="1226565" cy="63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5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D6BB4-4248-8805-FCC9-5FB3529BD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969" y="365125"/>
            <a:ext cx="10101827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grpSp>
        <p:nvGrpSpPr>
          <p:cNvPr id="6" name="Gráfico 4">
            <a:extLst>
              <a:ext uri="{FF2B5EF4-FFF2-40B4-BE49-F238E27FC236}">
                <a16:creationId xmlns:a16="http://schemas.microsoft.com/office/drawing/2014/main" id="{F624DFBB-6ECD-1304-EBB7-C52BB2EBA9FA}"/>
              </a:ext>
            </a:extLst>
          </p:cNvPr>
          <p:cNvGrpSpPr/>
          <p:nvPr userDrawn="1"/>
        </p:nvGrpSpPr>
        <p:grpSpPr>
          <a:xfrm>
            <a:off x="0" y="6121776"/>
            <a:ext cx="12192000" cy="481935"/>
            <a:chOff x="614506" y="6010940"/>
            <a:chExt cx="11041323" cy="491119"/>
          </a:xfrm>
          <a:solidFill>
            <a:schemeClr val="accent1">
              <a:lumMod val="75000"/>
            </a:schemeClr>
          </a:solidFill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0CA61FFB-1DA3-CCF1-158D-8D5D6F2B5F6D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BEAE7FC6-BA05-E3AB-1292-BFEDA6362102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E241DE4A-67B0-7124-2943-84F9608AF56D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1698D83F-685B-DCAD-BA23-3391D587661B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2ECC0BEE-2BA5-BAF8-E458-5DCED671ABFA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D5F62497-2D7E-3672-FB81-CB3B52035CCF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9FD2D58-1F8E-668A-D6F4-2BBBAE30D164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D899BBFD-3780-E301-6D6C-62EE9F39609F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86129071-A7D1-96D8-FA9E-7218862A585D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CE2E803B-A88B-679B-FD8D-474EDDA0133A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F5DA1BEF-ADF5-87F3-2BF6-C2781869630F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ED5C6E41-3E4C-43FF-0F18-89A50280ECAA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26C00896-5CB1-5013-C121-1B073D8A605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3508C76B-9C55-C2E4-48A4-64CE326A42FC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3EEA3FE-20D0-52DA-195A-CD3D4056C520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0D82750B-B462-3C8C-5457-952936AB467E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175741B9-52F8-3949-A679-A585F99FA73C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6E5158AF-458D-8E20-DF50-FC9BB52D8C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2857" y="0"/>
            <a:ext cx="1257110" cy="1571388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D212DFC-53A6-7BA8-41CD-71DDAFBB3B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54" y="1252481"/>
            <a:ext cx="1226565" cy="63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9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bg>
      <p:bgPr>
        <a:solidFill>
          <a:schemeClr val="accent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4">
            <a:extLst>
              <a:ext uri="{FF2B5EF4-FFF2-40B4-BE49-F238E27FC236}">
                <a16:creationId xmlns:a16="http://schemas.microsoft.com/office/drawing/2014/main" id="{F624DFBB-6ECD-1304-EBB7-C52BB2EBA9FA}"/>
              </a:ext>
            </a:extLst>
          </p:cNvPr>
          <p:cNvGrpSpPr/>
          <p:nvPr userDrawn="1"/>
        </p:nvGrpSpPr>
        <p:grpSpPr>
          <a:xfrm>
            <a:off x="0" y="6121776"/>
            <a:ext cx="10335491" cy="481935"/>
            <a:chOff x="614506" y="6010940"/>
            <a:chExt cx="11041323" cy="491119"/>
          </a:xfrm>
          <a:solidFill>
            <a:schemeClr val="bg1"/>
          </a:solidFill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0CA61FFB-1DA3-CCF1-158D-8D5D6F2B5F6D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BEAE7FC6-BA05-E3AB-1292-BFEDA6362102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E241DE4A-67B0-7124-2943-84F9608AF56D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1698D83F-685B-DCAD-BA23-3391D587661B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2ECC0BEE-2BA5-BAF8-E458-5DCED671ABFA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D5F62497-2D7E-3672-FB81-CB3B52035CCF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9FD2D58-1F8E-668A-D6F4-2BBBAE30D164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D899BBFD-3780-E301-6D6C-62EE9F39609F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86129071-A7D1-96D8-FA9E-7218862A585D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CE2E803B-A88B-679B-FD8D-474EDDA0133A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F5DA1BEF-ADF5-87F3-2BF6-C2781869630F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ED5C6E41-3E4C-43FF-0F18-89A50280ECAA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26C00896-5CB1-5013-C121-1B073D8A6052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3508C76B-9C55-C2E4-48A4-64CE326A42FC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3EEA3FE-20D0-52DA-195A-CD3D4056C520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0D82750B-B462-3C8C-5457-952936AB467E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175741B9-52F8-3949-A679-A585F99FA73C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6E5158AF-458D-8E20-DF50-FC9BB52D8C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91008" y="-72082"/>
            <a:ext cx="1801491" cy="225186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D212DFC-53A6-7BA8-41CD-71DDAFBB3B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9080" y="5880733"/>
            <a:ext cx="1544759" cy="803275"/>
          </a:xfrm>
          <a:prstGeom prst="rect">
            <a:avLst/>
          </a:prstGeom>
        </p:spPr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58207E-0288-9ED1-151E-22357D48FF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86113" y="2309813"/>
            <a:ext cx="5910262" cy="1336069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lvl="4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20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bg>
      <p:bgPr>
        <a:solidFill>
          <a:schemeClr val="accent6">
            <a:lumMod val="60000"/>
            <a:lumOff val="40000"/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áfico 4">
            <a:extLst>
              <a:ext uri="{FF2B5EF4-FFF2-40B4-BE49-F238E27FC236}">
                <a16:creationId xmlns:a16="http://schemas.microsoft.com/office/drawing/2014/main" id="{F963EADA-70F2-5BD3-3466-3A5150287113}"/>
              </a:ext>
            </a:extLst>
          </p:cNvPr>
          <p:cNvGrpSpPr/>
          <p:nvPr userDrawn="1"/>
        </p:nvGrpSpPr>
        <p:grpSpPr>
          <a:xfrm>
            <a:off x="0" y="6121776"/>
            <a:ext cx="10335491" cy="481935"/>
            <a:chOff x="614506" y="6010940"/>
            <a:chExt cx="11041323" cy="491119"/>
          </a:xfrm>
          <a:solidFill>
            <a:schemeClr val="bg1"/>
          </a:solidFill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5F9D4E2B-928A-40B7-F3A9-0FD1721505BA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8FE7F02E-59F7-B4F2-B3B5-493265239F8F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99A73FED-7A54-F7CB-8AF9-FDCC299EE7FD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0BE9948A-2D3C-2F52-251F-42C0F806661C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559BA2F6-3D1F-36D0-08D7-65BF8E79AAD2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F6717E99-D836-D214-AC47-329469558A87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4B75E5CF-2954-69EB-2208-88A3B0CF15FA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7B812711-71DC-E270-F07F-E9F1FE1DFB45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EB11C00B-7FC3-0C6E-E68D-B0BC4C0862AB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A2C8727D-F504-35E5-4C11-4DF697ADB079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6D893137-9CB4-F55B-E8AF-D0A328283F5F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BD142A23-A6DD-17F5-FCCD-6081F4F4493A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24B9D644-482F-4219-74F8-32D50964EA3F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2EBC63AA-0C1A-9DFA-F154-C61AACBDCB92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id="{B269F4D4-5832-D4A8-61B9-6E533B9D8533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id="{BA7B52D6-5EE6-637E-62F7-79A9885A9EA3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EAEE37F8-9EA2-1C77-3E21-9E56AA8199F7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41" name="Imagem 40">
            <a:extLst>
              <a:ext uri="{FF2B5EF4-FFF2-40B4-BE49-F238E27FC236}">
                <a16:creationId xmlns:a16="http://schemas.microsoft.com/office/drawing/2014/main" id="{84F249B8-E734-A944-D788-DFDBAB35C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91008" y="-72082"/>
            <a:ext cx="1801491" cy="2251864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1908FFA4-9A25-DDFA-64BD-4E023F6EC2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9080" y="5880733"/>
            <a:ext cx="1544759" cy="803275"/>
          </a:xfrm>
          <a:prstGeom prst="rect">
            <a:avLst/>
          </a:prstGeom>
        </p:spPr>
      </p:pic>
      <p:sp>
        <p:nvSpPr>
          <p:cNvPr id="43" name="Espaço Reservado para Texto 3">
            <a:extLst>
              <a:ext uri="{FF2B5EF4-FFF2-40B4-BE49-F238E27FC236}">
                <a16:creationId xmlns:a16="http://schemas.microsoft.com/office/drawing/2014/main" id="{256B2248-B2D0-DD3C-A3B4-92AEF44B99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86113" y="2309813"/>
            <a:ext cx="5910262" cy="1336069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lvl="4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5564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ado"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áfico 4">
            <a:extLst>
              <a:ext uri="{FF2B5EF4-FFF2-40B4-BE49-F238E27FC236}">
                <a16:creationId xmlns:a16="http://schemas.microsoft.com/office/drawing/2014/main" id="{E5266E1F-3878-D3F6-CAED-3A307D359D0E}"/>
              </a:ext>
            </a:extLst>
          </p:cNvPr>
          <p:cNvGrpSpPr/>
          <p:nvPr userDrawn="1"/>
        </p:nvGrpSpPr>
        <p:grpSpPr>
          <a:xfrm>
            <a:off x="0" y="6121776"/>
            <a:ext cx="10335491" cy="481935"/>
            <a:chOff x="614506" y="6010940"/>
            <a:chExt cx="11041323" cy="491119"/>
          </a:xfrm>
          <a:solidFill>
            <a:schemeClr val="accent6"/>
          </a:solidFill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69A28B0E-7700-ACE9-8374-422DCEF3F6C0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15AE8730-3D1A-8C53-F830-73E766925E89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21DB8B75-44DD-E294-064B-BC5CA59C34BC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D535F0B1-FFEA-9C7A-B666-340EE76A7E78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B0BF89D5-A5CF-5ED0-DA4C-B14C0373CCB1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9C1AE67B-928A-4832-1038-F892BC2A1907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20A67C32-66DC-5EEF-D958-3E2A4DE96463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5A65FE18-B36E-33E5-21AC-E43179189803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5F343407-DA0F-5D8A-29C2-5654090457FB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90D1B7AA-7E62-67E4-5686-1A7630C6CBCE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80B0192E-53E5-CFF3-851A-B0D5DC430093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5FC28F69-F6E1-56C0-8380-2599D1E8EEC1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6CBA23EC-8750-A227-5845-80F2EC1B8A31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7386FCC0-F828-360E-7031-3495A1FE8AC2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id="{94CCFCE1-9413-F0E8-02C7-75A4369A7B9D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id="{A98ECDE4-4DBE-7532-09B4-4071015D9453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738C3E7C-9C7B-6F66-4CF8-EED66589A5F2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41" name="Imagem 40">
            <a:extLst>
              <a:ext uri="{FF2B5EF4-FFF2-40B4-BE49-F238E27FC236}">
                <a16:creationId xmlns:a16="http://schemas.microsoft.com/office/drawing/2014/main" id="{EB9393B1-335D-D992-4DFF-2B54485D6B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91008" y="-72082"/>
            <a:ext cx="1801491" cy="2251864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D3F95BBD-8B65-2E90-82B8-34F5C7A3C5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9080" y="5880733"/>
            <a:ext cx="1544759" cy="803275"/>
          </a:xfrm>
          <a:prstGeom prst="rect">
            <a:avLst/>
          </a:prstGeom>
        </p:spPr>
      </p:pic>
      <p:sp>
        <p:nvSpPr>
          <p:cNvPr id="43" name="Espaço Reservado para Texto 3">
            <a:extLst>
              <a:ext uri="{FF2B5EF4-FFF2-40B4-BE49-F238E27FC236}">
                <a16:creationId xmlns:a16="http://schemas.microsoft.com/office/drawing/2014/main" id="{6D1E51F1-0895-AF3C-174D-035E37D4DA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86113" y="2309813"/>
            <a:ext cx="5910262" cy="1336069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lvl="4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399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ado"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áfico 4">
            <a:extLst>
              <a:ext uri="{FF2B5EF4-FFF2-40B4-BE49-F238E27FC236}">
                <a16:creationId xmlns:a16="http://schemas.microsoft.com/office/drawing/2014/main" id="{E5266E1F-3878-D3F6-CAED-3A307D359D0E}"/>
              </a:ext>
            </a:extLst>
          </p:cNvPr>
          <p:cNvGrpSpPr/>
          <p:nvPr userDrawn="1"/>
        </p:nvGrpSpPr>
        <p:grpSpPr>
          <a:xfrm>
            <a:off x="0" y="6121776"/>
            <a:ext cx="10335491" cy="481935"/>
            <a:chOff x="614506" y="6010940"/>
            <a:chExt cx="11041323" cy="491119"/>
          </a:xfrm>
          <a:solidFill>
            <a:schemeClr val="accent1">
              <a:lumMod val="75000"/>
            </a:schemeClr>
          </a:solidFill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69A28B0E-7700-ACE9-8374-422DCEF3F6C0}"/>
                </a:ext>
              </a:extLst>
            </p:cNvPr>
            <p:cNvSpPr/>
            <p:nvPr/>
          </p:nvSpPr>
          <p:spPr>
            <a:xfrm>
              <a:off x="61450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4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4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3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0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15AE8730-3D1A-8C53-F830-73E766925E89}"/>
                </a:ext>
              </a:extLst>
            </p:cNvPr>
            <p:cNvSpPr/>
            <p:nvPr/>
          </p:nvSpPr>
          <p:spPr>
            <a:xfrm>
              <a:off x="1183542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8 w 642651"/>
                <a:gd name="connsiteY1" fmla="*/ 323404 h 491119"/>
                <a:gd name="connsiteX2" fmla="*/ 214727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1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70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6 w 642651"/>
                <a:gd name="connsiteY28" fmla="*/ 164573 h 491119"/>
                <a:gd name="connsiteX29" fmla="*/ 346469 w 642651"/>
                <a:gd name="connsiteY29" fmla="*/ 264257 h 491119"/>
                <a:gd name="connsiteX30" fmla="*/ 341562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9 w 642651"/>
                <a:gd name="connsiteY43" fmla="*/ 18172 h 491119"/>
                <a:gd name="connsiteX44" fmla="*/ 109307 w 642651"/>
                <a:gd name="connsiteY44" fmla="*/ 33596 h 491119"/>
                <a:gd name="connsiteX45" fmla="*/ 129512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5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21DB8B75-44DD-E294-064B-BC5CA59C34BC}"/>
                </a:ext>
              </a:extLst>
            </p:cNvPr>
            <p:cNvSpPr/>
            <p:nvPr/>
          </p:nvSpPr>
          <p:spPr>
            <a:xfrm>
              <a:off x="193849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4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8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D535F0B1-FFEA-9C7A-B666-340EE76A7E78}"/>
                </a:ext>
              </a:extLst>
            </p:cNvPr>
            <p:cNvSpPr/>
            <p:nvPr/>
          </p:nvSpPr>
          <p:spPr>
            <a:xfrm>
              <a:off x="2507595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B0BF89D5-A5CF-5ED0-DA4C-B14C0373CCB1}"/>
                </a:ext>
              </a:extLst>
            </p:cNvPr>
            <p:cNvSpPr/>
            <p:nvPr/>
          </p:nvSpPr>
          <p:spPr>
            <a:xfrm>
              <a:off x="3262485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19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4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1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9C1AE67B-928A-4832-1038-F892BC2A1907}"/>
                </a:ext>
              </a:extLst>
            </p:cNvPr>
            <p:cNvSpPr/>
            <p:nvPr/>
          </p:nvSpPr>
          <p:spPr>
            <a:xfrm>
              <a:off x="383158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2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60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7" y="4022"/>
                    <a:pt x="521808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1" y="411104"/>
                    <a:pt x="341052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60" y="79614"/>
                    <a:pt x="3060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20A67C32-66DC-5EEF-D958-3E2A4DE96463}"/>
                </a:ext>
              </a:extLst>
            </p:cNvPr>
            <p:cNvSpPr/>
            <p:nvPr/>
          </p:nvSpPr>
          <p:spPr>
            <a:xfrm>
              <a:off x="4586474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29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7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2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8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5 w 456612"/>
                <a:gd name="connsiteY26" fmla="*/ 419726 h 423361"/>
                <a:gd name="connsiteX27" fmla="*/ 351058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79 w 456612"/>
                <a:gd name="connsiteY30" fmla="*/ 398948 h 423361"/>
                <a:gd name="connsiteX31" fmla="*/ 342518 w 456612"/>
                <a:gd name="connsiteY31" fmla="*/ 396462 h 423361"/>
                <a:gd name="connsiteX32" fmla="*/ 339012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7 w 456612"/>
                <a:gd name="connsiteY36" fmla="*/ 82371 h 423361"/>
                <a:gd name="connsiteX37" fmla="*/ 285856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5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2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5A65FE18-B36E-33E5-21AC-E43179189803}"/>
                </a:ext>
              </a:extLst>
            </p:cNvPr>
            <p:cNvSpPr/>
            <p:nvPr/>
          </p:nvSpPr>
          <p:spPr>
            <a:xfrm>
              <a:off x="5155573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5F343407-DA0F-5D8A-29C2-5654090457FB}"/>
                </a:ext>
              </a:extLst>
            </p:cNvPr>
            <p:cNvSpPr/>
            <p:nvPr/>
          </p:nvSpPr>
          <p:spPr>
            <a:xfrm>
              <a:off x="5910527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3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4 w 456611"/>
                <a:gd name="connsiteY51" fmla="*/ 18253 h 423361"/>
                <a:gd name="connsiteX52" fmla="*/ 41811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7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7" y="34314"/>
                    <a:pt x="15552" y="30681"/>
                    <a:pt x="18483" y="28004"/>
                  </a:cubicBezTo>
                  <a:lnTo>
                    <a:pt x="29064" y="18253"/>
                  </a:lnTo>
                  <a:cubicBezTo>
                    <a:pt x="32505" y="15066"/>
                    <a:pt x="37158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90D1B7AA-7E62-67E4-5686-1A7630C6CBCE}"/>
                </a:ext>
              </a:extLst>
            </p:cNvPr>
            <p:cNvSpPr/>
            <p:nvPr/>
          </p:nvSpPr>
          <p:spPr>
            <a:xfrm>
              <a:off x="6479626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8 w 642652"/>
                <a:gd name="connsiteY1" fmla="*/ 323404 h 491119"/>
                <a:gd name="connsiteX2" fmla="*/ 214727 w 642652"/>
                <a:gd name="connsiteY2" fmla="*/ 321747 h 491119"/>
                <a:gd name="connsiteX3" fmla="*/ 248570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6 w 642652"/>
                <a:gd name="connsiteY9" fmla="*/ 4022 h 491119"/>
                <a:gd name="connsiteX10" fmla="*/ 522891 w 642652"/>
                <a:gd name="connsiteY10" fmla="*/ 4978 h 491119"/>
                <a:gd name="connsiteX11" fmla="*/ 543413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6 w 642652"/>
                <a:gd name="connsiteY17" fmla="*/ 466619 h 491119"/>
                <a:gd name="connsiteX18" fmla="*/ 573370 w 642652"/>
                <a:gd name="connsiteY18" fmla="*/ 466746 h 491119"/>
                <a:gd name="connsiteX19" fmla="*/ 524675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8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3 w 642652"/>
                <a:gd name="connsiteY27" fmla="*/ 149468 h 491119"/>
                <a:gd name="connsiteX28" fmla="*/ 345386 w 642652"/>
                <a:gd name="connsiteY28" fmla="*/ 164573 h 491119"/>
                <a:gd name="connsiteX29" fmla="*/ 346470 w 642652"/>
                <a:gd name="connsiteY29" fmla="*/ 264257 h 491119"/>
                <a:gd name="connsiteX30" fmla="*/ 341562 w 642652"/>
                <a:gd name="connsiteY30" fmla="*/ 409448 h 491119"/>
                <a:gd name="connsiteX31" fmla="*/ 341051 w 642652"/>
                <a:gd name="connsiteY31" fmla="*/ 411869 h 491119"/>
                <a:gd name="connsiteX32" fmla="*/ 321804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7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7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8" y="323404"/>
                  </a:lnTo>
                  <a:cubicBezTo>
                    <a:pt x="212814" y="323085"/>
                    <a:pt x="213834" y="322512"/>
                    <a:pt x="214727" y="321747"/>
                  </a:cubicBezTo>
                  <a:lnTo>
                    <a:pt x="248570" y="291855"/>
                  </a:lnTo>
                  <a:cubicBezTo>
                    <a:pt x="250227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6" y="326"/>
                    <a:pt x="320784" y="-57"/>
                    <a:pt x="322186" y="7"/>
                  </a:cubicBezTo>
                  <a:lnTo>
                    <a:pt x="519386" y="4022"/>
                  </a:lnTo>
                  <a:cubicBezTo>
                    <a:pt x="520596" y="4022"/>
                    <a:pt x="521808" y="4341"/>
                    <a:pt x="522891" y="4978"/>
                  </a:cubicBezTo>
                  <a:lnTo>
                    <a:pt x="543413" y="16260"/>
                  </a:lnTo>
                  <a:lnTo>
                    <a:pt x="621299" y="69543"/>
                  </a:lnTo>
                  <a:cubicBezTo>
                    <a:pt x="623594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5" y="449728"/>
                    <a:pt x="640229" y="452852"/>
                    <a:pt x="636723" y="453553"/>
                  </a:cubicBezTo>
                  <a:lnTo>
                    <a:pt x="575856" y="466619"/>
                  </a:lnTo>
                  <a:cubicBezTo>
                    <a:pt x="575027" y="466810"/>
                    <a:pt x="574198" y="466810"/>
                    <a:pt x="573370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8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3" y="149468"/>
                  </a:lnTo>
                  <a:cubicBezTo>
                    <a:pt x="345895" y="149978"/>
                    <a:pt x="345386" y="160877"/>
                    <a:pt x="345386" y="164573"/>
                  </a:cubicBezTo>
                  <a:lnTo>
                    <a:pt x="346470" y="264257"/>
                  </a:lnTo>
                  <a:lnTo>
                    <a:pt x="341562" y="409448"/>
                  </a:lnTo>
                  <a:cubicBezTo>
                    <a:pt x="341562" y="410276"/>
                    <a:pt x="341370" y="411104"/>
                    <a:pt x="341051" y="411869"/>
                  </a:cubicBezTo>
                  <a:lnTo>
                    <a:pt x="321804" y="461775"/>
                  </a:lnTo>
                  <a:cubicBezTo>
                    <a:pt x="320784" y="464388"/>
                    <a:pt x="318426" y="466172"/>
                    <a:pt x="315621" y="466491"/>
                  </a:cubicBezTo>
                  <a:lnTo>
                    <a:pt x="97197" y="491093"/>
                  </a:lnTo>
                  <a:cubicBezTo>
                    <a:pt x="96432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5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2" y="335323"/>
                  </a:lnTo>
                  <a:cubicBezTo>
                    <a:pt x="129576" y="340166"/>
                    <a:pt x="134228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80B0192E-53E5-CFF3-851A-B0D5DC430093}"/>
                </a:ext>
              </a:extLst>
            </p:cNvPr>
            <p:cNvSpPr/>
            <p:nvPr/>
          </p:nvSpPr>
          <p:spPr>
            <a:xfrm>
              <a:off x="7234516" y="6034059"/>
              <a:ext cx="456611" cy="423361"/>
            </a:xfrm>
            <a:custGeom>
              <a:avLst/>
              <a:gdLst>
                <a:gd name="connsiteX0" fmla="*/ 112558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20 w 456611"/>
                <a:gd name="connsiteY5" fmla="*/ 310482 h 423361"/>
                <a:gd name="connsiteX6" fmla="*/ 176294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6 w 456611"/>
                <a:gd name="connsiteY15" fmla="*/ 28897 h 423361"/>
                <a:gd name="connsiteX16" fmla="*/ 433724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1 w 456611"/>
                <a:gd name="connsiteY20" fmla="*/ 190085 h 423361"/>
                <a:gd name="connsiteX21" fmla="*/ 448065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30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9 w 456611"/>
                <a:gd name="connsiteY28" fmla="*/ 410548 h 423361"/>
                <a:gd name="connsiteX29" fmla="*/ 351505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40 w 456611"/>
                <a:gd name="connsiteY33" fmla="*/ 204107 h 423361"/>
                <a:gd name="connsiteX34" fmla="*/ 327540 w 456611"/>
                <a:gd name="connsiteY34" fmla="*/ 203087 h 423361"/>
                <a:gd name="connsiteX35" fmla="*/ 327540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3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4 w 456611"/>
                <a:gd name="connsiteY48" fmla="*/ 179760 h 423361"/>
                <a:gd name="connsiteX49" fmla="*/ 13384 w 456611"/>
                <a:gd name="connsiteY49" fmla="*/ 38266 h 423361"/>
                <a:gd name="connsiteX50" fmla="*/ 18484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90 w 456611"/>
                <a:gd name="connsiteY53" fmla="*/ 18762 h 423361"/>
                <a:gd name="connsiteX54" fmla="*/ 93246 w 456611"/>
                <a:gd name="connsiteY54" fmla="*/ 27813 h 423361"/>
                <a:gd name="connsiteX55" fmla="*/ 112431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7" y="319851"/>
                    <a:pt x="158129" y="317876"/>
                  </a:cubicBezTo>
                  <a:lnTo>
                    <a:pt x="169220" y="310482"/>
                  </a:lnTo>
                  <a:cubicBezTo>
                    <a:pt x="173362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6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29" y="32211"/>
                    <a:pt x="433724" y="35589"/>
                  </a:cubicBezTo>
                  <a:lnTo>
                    <a:pt x="453864" y="65545"/>
                  </a:lnTo>
                  <a:cubicBezTo>
                    <a:pt x="456032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9" y="410548"/>
                  </a:cubicBezTo>
                  <a:lnTo>
                    <a:pt x="351505" y="398438"/>
                  </a:lnTo>
                  <a:lnTo>
                    <a:pt x="346979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3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4" y="38266"/>
                  </a:lnTo>
                  <a:cubicBezTo>
                    <a:pt x="13767" y="34314"/>
                    <a:pt x="15551" y="30681"/>
                    <a:pt x="18484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5FC28F69-F6E1-56C0-8380-2599D1E8EEC1}"/>
                </a:ext>
              </a:extLst>
            </p:cNvPr>
            <p:cNvSpPr/>
            <p:nvPr/>
          </p:nvSpPr>
          <p:spPr>
            <a:xfrm>
              <a:off x="7803616" y="6010940"/>
              <a:ext cx="642651" cy="491119"/>
            </a:xfrm>
            <a:custGeom>
              <a:avLst/>
              <a:gdLst>
                <a:gd name="connsiteX0" fmla="*/ 138944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5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5 w 642651"/>
                <a:gd name="connsiteY8" fmla="*/ 7 h 491119"/>
                <a:gd name="connsiteX9" fmla="*/ 519385 w 642651"/>
                <a:gd name="connsiteY9" fmla="*/ 4022 h 491119"/>
                <a:gd name="connsiteX10" fmla="*/ 522890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6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0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7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7 w 642651"/>
                <a:gd name="connsiteY44" fmla="*/ 33596 h 491119"/>
                <a:gd name="connsiteX45" fmla="*/ 129511 w 642651"/>
                <a:gd name="connsiteY45" fmla="*/ 335323 h 491119"/>
                <a:gd name="connsiteX46" fmla="*/ 138944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4" y="342461"/>
                  </a:moveTo>
                  <a:lnTo>
                    <a:pt x="211667" y="323404"/>
                  </a:lnTo>
                  <a:cubicBezTo>
                    <a:pt x="212815" y="323085"/>
                    <a:pt x="213834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19" y="288349"/>
                    <a:pt x="251056" y="286182"/>
                  </a:cubicBezTo>
                  <a:lnTo>
                    <a:pt x="253605" y="44750"/>
                  </a:lnTo>
                  <a:cubicBezTo>
                    <a:pt x="253605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5" y="7"/>
                  </a:cubicBezTo>
                  <a:lnTo>
                    <a:pt x="519385" y="4022"/>
                  </a:lnTo>
                  <a:cubicBezTo>
                    <a:pt x="520596" y="4022"/>
                    <a:pt x="521807" y="4341"/>
                    <a:pt x="522890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2" y="457504"/>
                    <a:pt x="518046" y="453680"/>
                  </a:cubicBezTo>
                  <a:lnTo>
                    <a:pt x="518748" y="261962"/>
                  </a:lnTo>
                  <a:cubicBezTo>
                    <a:pt x="518811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5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0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0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7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7" y="33596"/>
                  </a:cubicBezTo>
                  <a:lnTo>
                    <a:pt x="129511" y="335323"/>
                  </a:lnTo>
                  <a:cubicBezTo>
                    <a:pt x="129575" y="340166"/>
                    <a:pt x="134228" y="343608"/>
                    <a:pt x="138944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6CBA23EC-8750-A227-5845-80F2EC1B8A31}"/>
                </a:ext>
              </a:extLst>
            </p:cNvPr>
            <p:cNvSpPr/>
            <p:nvPr/>
          </p:nvSpPr>
          <p:spPr>
            <a:xfrm>
              <a:off x="8551176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69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5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2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7386FCC0-F828-360E-7031-3495A1FE8AC2}"/>
                </a:ext>
              </a:extLst>
            </p:cNvPr>
            <p:cNvSpPr/>
            <p:nvPr/>
          </p:nvSpPr>
          <p:spPr>
            <a:xfrm>
              <a:off x="9120275" y="6010940"/>
              <a:ext cx="642651" cy="491119"/>
            </a:xfrm>
            <a:custGeom>
              <a:avLst/>
              <a:gdLst>
                <a:gd name="connsiteX0" fmla="*/ 138945 w 642651"/>
                <a:gd name="connsiteY0" fmla="*/ 342461 h 491119"/>
                <a:gd name="connsiteX1" fmla="*/ 211667 w 642651"/>
                <a:gd name="connsiteY1" fmla="*/ 323404 h 491119"/>
                <a:gd name="connsiteX2" fmla="*/ 214726 w 642651"/>
                <a:gd name="connsiteY2" fmla="*/ 321747 h 491119"/>
                <a:gd name="connsiteX3" fmla="*/ 248571 w 642651"/>
                <a:gd name="connsiteY3" fmla="*/ 291855 h 491119"/>
                <a:gd name="connsiteX4" fmla="*/ 251056 w 642651"/>
                <a:gd name="connsiteY4" fmla="*/ 286182 h 491119"/>
                <a:gd name="connsiteX5" fmla="*/ 253606 w 642651"/>
                <a:gd name="connsiteY5" fmla="*/ 44750 h 491119"/>
                <a:gd name="connsiteX6" fmla="*/ 257430 w 642651"/>
                <a:gd name="connsiteY6" fmla="*/ 38185 h 491119"/>
                <a:gd name="connsiteX7" fmla="*/ 318298 w 642651"/>
                <a:gd name="connsiteY7" fmla="*/ 963 h 491119"/>
                <a:gd name="connsiteX8" fmla="*/ 322186 w 642651"/>
                <a:gd name="connsiteY8" fmla="*/ 7 h 491119"/>
                <a:gd name="connsiteX9" fmla="*/ 519385 w 642651"/>
                <a:gd name="connsiteY9" fmla="*/ 4022 h 491119"/>
                <a:gd name="connsiteX10" fmla="*/ 522891 w 642651"/>
                <a:gd name="connsiteY10" fmla="*/ 4978 h 491119"/>
                <a:gd name="connsiteX11" fmla="*/ 543414 w 642651"/>
                <a:gd name="connsiteY11" fmla="*/ 16260 h 491119"/>
                <a:gd name="connsiteX12" fmla="*/ 621299 w 642651"/>
                <a:gd name="connsiteY12" fmla="*/ 69543 h 491119"/>
                <a:gd name="connsiteX13" fmla="*/ 625251 w 642651"/>
                <a:gd name="connsiteY13" fmla="*/ 75662 h 491119"/>
                <a:gd name="connsiteX14" fmla="*/ 639464 w 642651"/>
                <a:gd name="connsiteY14" fmla="*/ 281466 h 491119"/>
                <a:gd name="connsiteX15" fmla="*/ 642650 w 642651"/>
                <a:gd name="connsiteY15" fmla="*/ 446159 h 491119"/>
                <a:gd name="connsiteX16" fmla="*/ 636723 w 642651"/>
                <a:gd name="connsiteY16" fmla="*/ 453553 h 491119"/>
                <a:gd name="connsiteX17" fmla="*/ 575855 w 642651"/>
                <a:gd name="connsiteY17" fmla="*/ 466619 h 491119"/>
                <a:gd name="connsiteX18" fmla="*/ 573369 w 642651"/>
                <a:gd name="connsiteY18" fmla="*/ 466746 h 491119"/>
                <a:gd name="connsiteX19" fmla="*/ 524675 w 642651"/>
                <a:gd name="connsiteY19" fmla="*/ 461137 h 491119"/>
                <a:gd name="connsiteX20" fmla="*/ 518047 w 642651"/>
                <a:gd name="connsiteY20" fmla="*/ 453680 h 491119"/>
                <a:gd name="connsiteX21" fmla="*/ 518748 w 642651"/>
                <a:gd name="connsiteY21" fmla="*/ 261962 h 491119"/>
                <a:gd name="connsiteX22" fmla="*/ 513394 w 642651"/>
                <a:gd name="connsiteY22" fmla="*/ 208551 h 491119"/>
                <a:gd name="connsiteX23" fmla="*/ 495293 w 642651"/>
                <a:gd name="connsiteY23" fmla="*/ 151444 h 491119"/>
                <a:gd name="connsiteX24" fmla="*/ 480187 w 642651"/>
                <a:gd name="connsiteY24" fmla="*/ 135701 h 491119"/>
                <a:gd name="connsiteX25" fmla="*/ 441181 w 642651"/>
                <a:gd name="connsiteY25" fmla="*/ 137358 h 491119"/>
                <a:gd name="connsiteX26" fmla="*/ 440480 w 642651"/>
                <a:gd name="connsiteY26" fmla="*/ 137422 h 491119"/>
                <a:gd name="connsiteX27" fmla="*/ 349592 w 642651"/>
                <a:gd name="connsiteY27" fmla="*/ 149468 h 491119"/>
                <a:gd name="connsiteX28" fmla="*/ 345385 w 642651"/>
                <a:gd name="connsiteY28" fmla="*/ 164573 h 491119"/>
                <a:gd name="connsiteX29" fmla="*/ 346469 w 642651"/>
                <a:gd name="connsiteY29" fmla="*/ 264257 h 491119"/>
                <a:gd name="connsiteX30" fmla="*/ 341561 w 642651"/>
                <a:gd name="connsiteY30" fmla="*/ 409448 h 491119"/>
                <a:gd name="connsiteX31" fmla="*/ 341052 w 642651"/>
                <a:gd name="connsiteY31" fmla="*/ 411869 h 491119"/>
                <a:gd name="connsiteX32" fmla="*/ 321803 w 642651"/>
                <a:gd name="connsiteY32" fmla="*/ 461775 h 491119"/>
                <a:gd name="connsiteX33" fmla="*/ 315621 w 642651"/>
                <a:gd name="connsiteY33" fmla="*/ 466491 h 491119"/>
                <a:gd name="connsiteX34" fmla="*/ 97197 w 642651"/>
                <a:gd name="connsiteY34" fmla="*/ 491093 h 491119"/>
                <a:gd name="connsiteX35" fmla="*/ 94903 w 642651"/>
                <a:gd name="connsiteY35" fmla="*/ 491030 h 491119"/>
                <a:gd name="connsiteX36" fmla="*/ 44169 w 642651"/>
                <a:gd name="connsiteY36" fmla="*/ 481151 h 491119"/>
                <a:gd name="connsiteX37" fmla="*/ 40218 w 642651"/>
                <a:gd name="connsiteY37" fmla="*/ 479047 h 491119"/>
                <a:gd name="connsiteX38" fmla="*/ 7776 w 642651"/>
                <a:gd name="connsiteY38" fmla="*/ 446159 h 491119"/>
                <a:gd name="connsiteX39" fmla="*/ 5609 w 642651"/>
                <a:gd name="connsiteY39" fmla="*/ 441124 h 491119"/>
                <a:gd name="connsiteX40" fmla="*/ 0 w 642651"/>
                <a:gd name="connsiteY40" fmla="*/ 89174 h 491119"/>
                <a:gd name="connsiteX41" fmla="*/ 3059 w 642651"/>
                <a:gd name="connsiteY41" fmla="*/ 79614 h 491119"/>
                <a:gd name="connsiteX42" fmla="*/ 23710 w 642651"/>
                <a:gd name="connsiteY42" fmla="*/ 23398 h 491119"/>
                <a:gd name="connsiteX43" fmla="*/ 92098 w 642651"/>
                <a:gd name="connsiteY43" fmla="*/ 18172 h 491119"/>
                <a:gd name="connsiteX44" fmla="*/ 109308 w 642651"/>
                <a:gd name="connsiteY44" fmla="*/ 33596 h 491119"/>
                <a:gd name="connsiteX45" fmla="*/ 129511 w 642651"/>
                <a:gd name="connsiteY45" fmla="*/ 335323 h 491119"/>
                <a:gd name="connsiteX46" fmla="*/ 138945 w 642651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1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6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3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59" y="73049"/>
                    <a:pt x="625251" y="75662"/>
                  </a:cubicBezTo>
                  <a:lnTo>
                    <a:pt x="639464" y="281466"/>
                  </a:lnTo>
                  <a:lnTo>
                    <a:pt x="642650" y="446159"/>
                  </a:lnTo>
                  <a:cubicBezTo>
                    <a:pt x="642714" y="449728"/>
                    <a:pt x="640228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5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5" y="160877"/>
                    <a:pt x="345385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3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3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7" y="74770"/>
                    <a:pt x="19694" y="23589"/>
                    <a:pt x="23710" y="23398"/>
                  </a:cubicBezTo>
                  <a:lnTo>
                    <a:pt x="92098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1" y="335323"/>
                  </a:lnTo>
                  <a:cubicBezTo>
                    <a:pt x="129575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id="{94CCFCE1-9413-F0E8-02C7-75A4369A7B9D}"/>
                </a:ext>
              </a:extLst>
            </p:cNvPr>
            <p:cNvSpPr/>
            <p:nvPr/>
          </p:nvSpPr>
          <p:spPr>
            <a:xfrm>
              <a:off x="9875228" y="6034059"/>
              <a:ext cx="456612" cy="423361"/>
            </a:xfrm>
            <a:custGeom>
              <a:avLst/>
              <a:gdLst>
                <a:gd name="connsiteX0" fmla="*/ 112558 w 456612"/>
                <a:gd name="connsiteY0" fmla="*/ 68158 h 423361"/>
                <a:gd name="connsiteX1" fmla="*/ 97197 w 456612"/>
                <a:gd name="connsiteY1" fmla="*/ 300986 h 423361"/>
                <a:gd name="connsiteX2" fmla="*/ 112048 w 456612"/>
                <a:gd name="connsiteY2" fmla="*/ 318003 h 423361"/>
                <a:gd name="connsiteX3" fmla="*/ 148123 w 456612"/>
                <a:gd name="connsiteY3" fmla="*/ 320553 h 423361"/>
                <a:gd name="connsiteX4" fmla="*/ 158130 w 456612"/>
                <a:gd name="connsiteY4" fmla="*/ 317876 h 423361"/>
                <a:gd name="connsiteX5" fmla="*/ 169220 w 456612"/>
                <a:gd name="connsiteY5" fmla="*/ 310482 h 423361"/>
                <a:gd name="connsiteX6" fmla="*/ 176294 w 456612"/>
                <a:gd name="connsiteY6" fmla="*/ 298309 h 423361"/>
                <a:gd name="connsiteX7" fmla="*/ 193503 w 456612"/>
                <a:gd name="connsiteY7" fmla="*/ 60637 h 423361"/>
                <a:gd name="connsiteX8" fmla="*/ 195988 w 456612"/>
                <a:gd name="connsiteY8" fmla="*/ 53180 h 423361"/>
                <a:gd name="connsiteX9" fmla="*/ 223905 w 456612"/>
                <a:gd name="connsiteY9" fmla="*/ 9266 h 423361"/>
                <a:gd name="connsiteX10" fmla="*/ 236398 w 456612"/>
                <a:gd name="connsiteY10" fmla="*/ 1873 h 423361"/>
                <a:gd name="connsiteX11" fmla="*/ 265015 w 456612"/>
                <a:gd name="connsiteY11" fmla="*/ 24 h 423361"/>
                <a:gd name="connsiteX12" fmla="*/ 268711 w 456612"/>
                <a:gd name="connsiteY12" fmla="*/ 215 h 423361"/>
                <a:gd name="connsiteX13" fmla="*/ 387070 w 456612"/>
                <a:gd name="connsiteY13" fmla="*/ 20356 h 423361"/>
                <a:gd name="connsiteX14" fmla="*/ 387961 w 456612"/>
                <a:gd name="connsiteY14" fmla="*/ 20547 h 423361"/>
                <a:gd name="connsiteX15" fmla="*/ 424036 w 456612"/>
                <a:gd name="connsiteY15" fmla="*/ 28897 h 423361"/>
                <a:gd name="connsiteX16" fmla="*/ 433724 w 456612"/>
                <a:gd name="connsiteY16" fmla="*/ 35589 h 423361"/>
                <a:gd name="connsiteX17" fmla="*/ 453865 w 456612"/>
                <a:gd name="connsiteY17" fmla="*/ 65545 h 423361"/>
                <a:gd name="connsiteX18" fmla="*/ 456478 w 456612"/>
                <a:gd name="connsiteY18" fmla="*/ 76571 h 423361"/>
                <a:gd name="connsiteX19" fmla="*/ 441819 w 456612"/>
                <a:gd name="connsiteY19" fmla="*/ 187472 h 423361"/>
                <a:gd name="connsiteX20" fmla="*/ 441691 w 456612"/>
                <a:gd name="connsiteY20" fmla="*/ 190085 h 423361"/>
                <a:gd name="connsiteX21" fmla="*/ 448065 w 456612"/>
                <a:gd name="connsiteY21" fmla="*/ 383524 h 423361"/>
                <a:gd name="connsiteX22" fmla="*/ 445834 w 456612"/>
                <a:gd name="connsiteY22" fmla="*/ 392256 h 423361"/>
                <a:gd name="connsiteX23" fmla="*/ 432258 w 456612"/>
                <a:gd name="connsiteY23" fmla="*/ 415010 h 423361"/>
                <a:gd name="connsiteX24" fmla="*/ 418746 w 456612"/>
                <a:gd name="connsiteY24" fmla="*/ 422849 h 423361"/>
                <a:gd name="connsiteX25" fmla="*/ 385030 w 456612"/>
                <a:gd name="connsiteY25" fmla="*/ 423359 h 423361"/>
                <a:gd name="connsiteX26" fmla="*/ 365336 w 456612"/>
                <a:gd name="connsiteY26" fmla="*/ 419726 h 423361"/>
                <a:gd name="connsiteX27" fmla="*/ 351059 w 456612"/>
                <a:gd name="connsiteY27" fmla="*/ 415137 h 423361"/>
                <a:gd name="connsiteX28" fmla="*/ 348509 w 456612"/>
                <a:gd name="connsiteY28" fmla="*/ 410548 h 423361"/>
                <a:gd name="connsiteX29" fmla="*/ 351505 w 456612"/>
                <a:gd name="connsiteY29" fmla="*/ 398438 h 423361"/>
                <a:gd name="connsiteX30" fmla="*/ 346980 w 456612"/>
                <a:gd name="connsiteY30" fmla="*/ 398948 h 423361"/>
                <a:gd name="connsiteX31" fmla="*/ 342518 w 456612"/>
                <a:gd name="connsiteY31" fmla="*/ 396462 h 423361"/>
                <a:gd name="connsiteX32" fmla="*/ 339013 w 456612"/>
                <a:gd name="connsiteY32" fmla="*/ 389133 h 423361"/>
                <a:gd name="connsiteX33" fmla="*/ 327540 w 456612"/>
                <a:gd name="connsiteY33" fmla="*/ 204107 h 423361"/>
                <a:gd name="connsiteX34" fmla="*/ 327540 w 456612"/>
                <a:gd name="connsiteY34" fmla="*/ 203087 h 423361"/>
                <a:gd name="connsiteX35" fmla="*/ 327540 w 456612"/>
                <a:gd name="connsiteY35" fmla="*/ 98369 h 423361"/>
                <a:gd name="connsiteX36" fmla="*/ 311288 w 456612"/>
                <a:gd name="connsiteY36" fmla="*/ 82371 h 423361"/>
                <a:gd name="connsiteX37" fmla="*/ 285857 w 456612"/>
                <a:gd name="connsiteY37" fmla="*/ 82754 h 423361"/>
                <a:gd name="connsiteX38" fmla="*/ 270113 w 456612"/>
                <a:gd name="connsiteY38" fmla="*/ 97923 h 423361"/>
                <a:gd name="connsiteX39" fmla="*/ 255709 w 456612"/>
                <a:gd name="connsiteY39" fmla="*/ 361280 h 423361"/>
                <a:gd name="connsiteX40" fmla="*/ 250483 w 456612"/>
                <a:gd name="connsiteY40" fmla="*/ 372243 h 423361"/>
                <a:gd name="connsiteX41" fmla="*/ 204975 w 456612"/>
                <a:gd name="connsiteY41" fmla="*/ 413671 h 423361"/>
                <a:gd name="connsiteX42" fmla="*/ 194013 w 456612"/>
                <a:gd name="connsiteY42" fmla="*/ 417814 h 423361"/>
                <a:gd name="connsiteX43" fmla="*/ 67751 w 456612"/>
                <a:gd name="connsiteY43" fmla="*/ 416284 h 423361"/>
                <a:gd name="connsiteX44" fmla="*/ 63736 w 456612"/>
                <a:gd name="connsiteY44" fmla="*/ 415711 h 423361"/>
                <a:gd name="connsiteX45" fmla="*/ 16508 w 456612"/>
                <a:gd name="connsiteY45" fmla="*/ 402964 h 423361"/>
                <a:gd name="connsiteX46" fmla="*/ 4653 w 456612"/>
                <a:gd name="connsiteY46" fmla="*/ 387858 h 423361"/>
                <a:gd name="connsiteX47" fmla="*/ 0 w 456612"/>
                <a:gd name="connsiteY47" fmla="*/ 181608 h 423361"/>
                <a:gd name="connsiteX48" fmla="*/ 64 w 456612"/>
                <a:gd name="connsiteY48" fmla="*/ 179760 h 423361"/>
                <a:gd name="connsiteX49" fmla="*/ 13385 w 456612"/>
                <a:gd name="connsiteY49" fmla="*/ 38266 h 423361"/>
                <a:gd name="connsiteX50" fmla="*/ 18484 w 456612"/>
                <a:gd name="connsiteY50" fmla="*/ 28004 h 423361"/>
                <a:gd name="connsiteX51" fmla="*/ 29064 w 456612"/>
                <a:gd name="connsiteY51" fmla="*/ 18253 h 423361"/>
                <a:gd name="connsiteX52" fmla="*/ 41811 w 456612"/>
                <a:gd name="connsiteY52" fmla="*/ 14110 h 423361"/>
                <a:gd name="connsiteX53" fmla="*/ 80690 w 456612"/>
                <a:gd name="connsiteY53" fmla="*/ 18762 h 423361"/>
                <a:gd name="connsiteX54" fmla="*/ 93246 w 456612"/>
                <a:gd name="connsiteY54" fmla="*/ 27813 h 423361"/>
                <a:gd name="connsiteX55" fmla="*/ 112431 w 456612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2" h="423361">
                  <a:moveTo>
                    <a:pt x="112558" y="68158"/>
                  </a:moveTo>
                  <a:lnTo>
                    <a:pt x="97197" y="300986"/>
                  </a:lnTo>
                  <a:cubicBezTo>
                    <a:pt x="96624" y="309781"/>
                    <a:pt x="103253" y="317366"/>
                    <a:pt x="112048" y="318003"/>
                  </a:cubicBezTo>
                  <a:lnTo>
                    <a:pt x="148123" y="320553"/>
                  </a:lnTo>
                  <a:cubicBezTo>
                    <a:pt x="151692" y="320808"/>
                    <a:pt x="155198" y="319851"/>
                    <a:pt x="158130" y="317876"/>
                  </a:cubicBezTo>
                  <a:lnTo>
                    <a:pt x="169220" y="310482"/>
                  </a:lnTo>
                  <a:cubicBezTo>
                    <a:pt x="173363" y="307742"/>
                    <a:pt x="175976" y="303216"/>
                    <a:pt x="176294" y="298309"/>
                  </a:cubicBezTo>
                  <a:lnTo>
                    <a:pt x="193503" y="60637"/>
                  </a:lnTo>
                  <a:cubicBezTo>
                    <a:pt x="193694" y="57960"/>
                    <a:pt x="194523" y="55411"/>
                    <a:pt x="195988" y="53180"/>
                  </a:cubicBezTo>
                  <a:lnTo>
                    <a:pt x="223905" y="9266"/>
                  </a:lnTo>
                  <a:cubicBezTo>
                    <a:pt x="226646" y="4932"/>
                    <a:pt x="231298" y="2191"/>
                    <a:pt x="236398" y="1873"/>
                  </a:cubicBezTo>
                  <a:lnTo>
                    <a:pt x="265015" y="24"/>
                  </a:lnTo>
                  <a:cubicBezTo>
                    <a:pt x="266226" y="-40"/>
                    <a:pt x="267501" y="24"/>
                    <a:pt x="268711" y="215"/>
                  </a:cubicBezTo>
                  <a:lnTo>
                    <a:pt x="387070" y="20356"/>
                  </a:lnTo>
                  <a:cubicBezTo>
                    <a:pt x="387070" y="20356"/>
                    <a:pt x="387707" y="20483"/>
                    <a:pt x="387961" y="20547"/>
                  </a:cubicBezTo>
                  <a:lnTo>
                    <a:pt x="424036" y="28897"/>
                  </a:lnTo>
                  <a:cubicBezTo>
                    <a:pt x="427988" y="29789"/>
                    <a:pt x="431430" y="32211"/>
                    <a:pt x="433724" y="35589"/>
                  </a:cubicBezTo>
                  <a:lnTo>
                    <a:pt x="453865" y="65545"/>
                  </a:lnTo>
                  <a:cubicBezTo>
                    <a:pt x="456032" y="68795"/>
                    <a:pt x="456988" y="72683"/>
                    <a:pt x="456478" y="76571"/>
                  </a:cubicBezTo>
                  <a:lnTo>
                    <a:pt x="441819" y="187472"/>
                  </a:lnTo>
                  <a:cubicBezTo>
                    <a:pt x="441691" y="188364"/>
                    <a:pt x="441691" y="189193"/>
                    <a:pt x="441691" y="190085"/>
                  </a:cubicBezTo>
                  <a:lnTo>
                    <a:pt x="448065" y="383524"/>
                  </a:lnTo>
                  <a:cubicBezTo>
                    <a:pt x="448192" y="386583"/>
                    <a:pt x="447364" y="389643"/>
                    <a:pt x="445834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30" y="423359"/>
                  </a:lnTo>
                  <a:cubicBezTo>
                    <a:pt x="378975" y="423423"/>
                    <a:pt x="373239" y="422021"/>
                    <a:pt x="365336" y="419726"/>
                  </a:cubicBezTo>
                  <a:lnTo>
                    <a:pt x="351059" y="415137"/>
                  </a:lnTo>
                  <a:cubicBezTo>
                    <a:pt x="349146" y="414500"/>
                    <a:pt x="348000" y="412524"/>
                    <a:pt x="348509" y="410548"/>
                  </a:cubicBezTo>
                  <a:lnTo>
                    <a:pt x="351505" y="398438"/>
                  </a:lnTo>
                  <a:lnTo>
                    <a:pt x="346980" y="398948"/>
                  </a:lnTo>
                  <a:cubicBezTo>
                    <a:pt x="345131" y="399139"/>
                    <a:pt x="343283" y="398120"/>
                    <a:pt x="342518" y="396462"/>
                  </a:cubicBezTo>
                  <a:lnTo>
                    <a:pt x="339013" y="389133"/>
                  </a:lnTo>
                  <a:lnTo>
                    <a:pt x="327540" y="204107"/>
                  </a:lnTo>
                  <a:cubicBezTo>
                    <a:pt x="327540" y="203788"/>
                    <a:pt x="327540" y="203470"/>
                    <a:pt x="327540" y="203087"/>
                  </a:cubicBezTo>
                  <a:lnTo>
                    <a:pt x="327540" y="98369"/>
                  </a:lnTo>
                  <a:cubicBezTo>
                    <a:pt x="327540" y="89446"/>
                    <a:pt x="320210" y="82244"/>
                    <a:pt x="311288" y="82371"/>
                  </a:cubicBezTo>
                  <a:lnTo>
                    <a:pt x="285857" y="82754"/>
                  </a:lnTo>
                  <a:cubicBezTo>
                    <a:pt x="277443" y="82881"/>
                    <a:pt x="270560" y="89510"/>
                    <a:pt x="270113" y="97923"/>
                  </a:cubicBezTo>
                  <a:lnTo>
                    <a:pt x="255709" y="361280"/>
                  </a:lnTo>
                  <a:cubicBezTo>
                    <a:pt x="255455" y="365487"/>
                    <a:pt x="253606" y="369438"/>
                    <a:pt x="250483" y="372243"/>
                  </a:cubicBezTo>
                  <a:lnTo>
                    <a:pt x="204975" y="413671"/>
                  </a:lnTo>
                  <a:cubicBezTo>
                    <a:pt x="201980" y="416412"/>
                    <a:pt x="198028" y="417878"/>
                    <a:pt x="194013" y="417814"/>
                  </a:cubicBezTo>
                  <a:lnTo>
                    <a:pt x="67751" y="416284"/>
                  </a:lnTo>
                  <a:cubicBezTo>
                    <a:pt x="66413" y="416284"/>
                    <a:pt x="65075" y="416093"/>
                    <a:pt x="63736" y="415711"/>
                  </a:cubicBezTo>
                  <a:lnTo>
                    <a:pt x="16508" y="402964"/>
                  </a:lnTo>
                  <a:cubicBezTo>
                    <a:pt x="9624" y="401115"/>
                    <a:pt x="4844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4" y="179760"/>
                  </a:cubicBezTo>
                  <a:lnTo>
                    <a:pt x="13385" y="38266"/>
                  </a:lnTo>
                  <a:cubicBezTo>
                    <a:pt x="13767" y="34314"/>
                    <a:pt x="15552" y="30681"/>
                    <a:pt x="18484" y="28004"/>
                  </a:cubicBezTo>
                  <a:lnTo>
                    <a:pt x="29064" y="18253"/>
                  </a:lnTo>
                  <a:cubicBezTo>
                    <a:pt x="32506" y="15066"/>
                    <a:pt x="37159" y="13600"/>
                    <a:pt x="41811" y="14110"/>
                  </a:cubicBezTo>
                  <a:lnTo>
                    <a:pt x="80690" y="18762"/>
                  </a:lnTo>
                  <a:cubicBezTo>
                    <a:pt x="86171" y="19400"/>
                    <a:pt x="90888" y="22842"/>
                    <a:pt x="93246" y="27813"/>
                  </a:cubicBezTo>
                  <a:lnTo>
                    <a:pt x="112431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id="{A98ECDE4-4DBE-7532-09B4-4071015D9453}"/>
                </a:ext>
              </a:extLst>
            </p:cNvPr>
            <p:cNvSpPr/>
            <p:nvPr/>
          </p:nvSpPr>
          <p:spPr>
            <a:xfrm>
              <a:off x="10444264" y="6010940"/>
              <a:ext cx="642652" cy="491119"/>
            </a:xfrm>
            <a:custGeom>
              <a:avLst/>
              <a:gdLst>
                <a:gd name="connsiteX0" fmla="*/ 138945 w 642652"/>
                <a:gd name="connsiteY0" fmla="*/ 342461 h 491119"/>
                <a:gd name="connsiteX1" fmla="*/ 211667 w 642652"/>
                <a:gd name="connsiteY1" fmla="*/ 323404 h 491119"/>
                <a:gd name="connsiteX2" fmla="*/ 214727 w 642652"/>
                <a:gd name="connsiteY2" fmla="*/ 321747 h 491119"/>
                <a:gd name="connsiteX3" fmla="*/ 248571 w 642652"/>
                <a:gd name="connsiteY3" fmla="*/ 291855 h 491119"/>
                <a:gd name="connsiteX4" fmla="*/ 251056 w 642652"/>
                <a:gd name="connsiteY4" fmla="*/ 286182 h 491119"/>
                <a:gd name="connsiteX5" fmla="*/ 253606 w 642652"/>
                <a:gd name="connsiteY5" fmla="*/ 44750 h 491119"/>
                <a:gd name="connsiteX6" fmla="*/ 257430 w 642652"/>
                <a:gd name="connsiteY6" fmla="*/ 38185 h 491119"/>
                <a:gd name="connsiteX7" fmla="*/ 318298 w 642652"/>
                <a:gd name="connsiteY7" fmla="*/ 963 h 491119"/>
                <a:gd name="connsiteX8" fmla="*/ 322186 w 642652"/>
                <a:gd name="connsiteY8" fmla="*/ 7 h 491119"/>
                <a:gd name="connsiteX9" fmla="*/ 519385 w 642652"/>
                <a:gd name="connsiteY9" fmla="*/ 4022 h 491119"/>
                <a:gd name="connsiteX10" fmla="*/ 522891 w 642652"/>
                <a:gd name="connsiteY10" fmla="*/ 4978 h 491119"/>
                <a:gd name="connsiteX11" fmla="*/ 543414 w 642652"/>
                <a:gd name="connsiteY11" fmla="*/ 16260 h 491119"/>
                <a:gd name="connsiteX12" fmla="*/ 621299 w 642652"/>
                <a:gd name="connsiteY12" fmla="*/ 69543 h 491119"/>
                <a:gd name="connsiteX13" fmla="*/ 625251 w 642652"/>
                <a:gd name="connsiteY13" fmla="*/ 75662 h 491119"/>
                <a:gd name="connsiteX14" fmla="*/ 639464 w 642652"/>
                <a:gd name="connsiteY14" fmla="*/ 281466 h 491119"/>
                <a:gd name="connsiteX15" fmla="*/ 642651 w 642652"/>
                <a:gd name="connsiteY15" fmla="*/ 446159 h 491119"/>
                <a:gd name="connsiteX16" fmla="*/ 636723 w 642652"/>
                <a:gd name="connsiteY16" fmla="*/ 453553 h 491119"/>
                <a:gd name="connsiteX17" fmla="*/ 575855 w 642652"/>
                <a:gd name="connsiteY17" fmla="*/ 466619 h 491119"/>
                <a:gd name="connsiteX18" fmla="*/ 573369 w 642652"/>
                <a:gd name="connsiteY18" fmla="*/ 466746 h 491119"/>
                <a:gd name="connsiteX19" fmla="*/ 524676 w 642652"/>
                <a:gd name="connsiteY19" fmla="*/ 461137 h 491119"/>
                <a:gd name="connsiteX20" fmla="*/ 518047 w 642652"/>
                <a:gd name="connsiteY20" fmla="*/ 453680 h 491119"/>
                <a:gd name="connsiteX21" fmla="*/ 518748 w 642652"/>
                <a:gd name="connsiteY21" fmla="*/ 261962 h 491119"/>
                <a:gd name="connsiteX22" fmla="*/ 513394 w 642652"/>
                <a:gd name="connsiteY22" fmla="*/ 208551 h 491119"/>
                <a:gd name="connsiteX23" fmla="*/ 495293 w 642652"/>
                <a:gd name="connsiteY23" fmla="*/ 151444 h 491119"/>
                <a:gd name="connsiteX24" fmla="*/ 480187 w 642652"/>
                <a:gd name="connsiteY24" fmla="*/ 135701 h 491119"/>
                <a:gd name="connsiteX25" fmla="*/ 441181 w 642652"/>
                <a:gd name="connsiteY25" fmla="*/ 137358 h 491119"/>
                <a:gd name="connsiteX26" fmla="*/ 440480 w 642652"/>
                <a:gd name="connsiteY26" fmla="*/ 137422 h 491119"/>
                <a:gd name="connsiteX27" fmla="*/ 349592 w 642652"/>
                <a:gd name="connsiteY27" fmla="*/ 149468 h 491119"/>
                <a:gd name="connsiteX28" fmla="*/ 345386 w 642652"/>
                <a:gd name="connsiteY28" fmla="*/ 164573 h 491119"/>
                <a:gd name="connsiteX29" fmla="*/ 346469 w 642652"/>
                <a:gd name="connsiteY29" fmla="*/ 264257 h 491119"/>
                <a:gd name="connsiteX30" fmla="*/ 341561 w 642652"/>
                <a:gd name="connsiteY30" fmla="*/ 409448 h 491119"/>
                <a:gd name="connsiteX31" fmla="*/ 341052 w 642652"/>
                <a:gd name="connsiteY31" fmla="*/ 411869 h 491119"/>
                <a:gd name="connsiteX32" fmla="*/ 321803 w 642652"/>
                <a:gd name="connsiteY32" fmla="*/ 461775 h 491119"/>
                <a:gd name="connsiteX33" fmla="*/ 315621 w 642652"/>
                <a:gd name="connsiteY33" fmla="*/ 466491 h 491119"/>
                <a:gd name="connsiteX34" fmla="*/ 97197 w 642652"/>
                <a:gd name="connsiteY34" fmla="*/ 491093 h 491119"/>
                <a:gd name="connsiteX35" fmla="*/ 94903 w 642652"/>
                <a:gd name="connsiteY35" fmla="*/ 491030 h 491119"/>
                <a:gd name="connsiteX36" fmla="*/ 44169 w 642652"/>
                <a:gd name="connsiteY36" fmla="*/ 481151 h 491119"/>
                <a:gd name="connsiteX37" fmla="*/ 40218 w 642652"/>
                <a:gd name="connsiteY37" fmla="*/ 479047 h 491119"/>
                <a:gd name="connsiteX38" fmla="*/ 7776 w 642652"/>
                <a:gd name="connsiteY38" fmla="*/ 446159 h 491119"/>
                <a:gd name="connsiteX39" fmla="*/ 5609 w 642652"/>
                <a:gd name="connsiteY39" fmla="*/ 441124 h 491119"/>
                <a:gd name="connsiteX40" fmla="*/ 0 w 642652"/>
                <a:gd name="connsiteY40" fmla="*/ 89174 h 491119"/>
                <a:gd name="connsiteX41" fmla="*/ 3059 w 642652"/>
                <a:gd name="connsiteY41" fmla="*/ 79614 h 491119"/>
                <a:gd name="connsiteX42" fmla="*/ 23710 w 642652"/>
                <a:gd name="connsiteY42" fmla="*/ 23398 h 491119"/>
                <a:gd name="connsiteX43" fmla="*/ 92099 w 642652"/>
                <a:gd name="connsiteY43" fmla="*/ 18172 h 491119"/>
                <a:gd name="connsiteX44" fmla="*/ 109308 w 642652"/>
                <a:gd name="connsiteY44" fmla="*/ 33596 h 491119"/>
                <a:gd name="connsiteX45" fmla="*/ 129512 w 642652"/>
                <a:gd name="connsiteY45" fmla="*/ 335323 h 491119"/>
                <a:gd name="connsiteX46" fmla="*/ 138945 w 642652"/>
                <a:gd name="connsiteY46" fmla="*/ 342397 h 49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42652" h="491119">
                  <a:moveTo>
                    <a:pt x="138945" y="342461"/>
                  </a:moveTo>
                  <a:lnTo>
                    <a:pt x="211667" y="323404"/>
                  </a:lnTo>
                  <a:cubicBezTo>
                    <a:pt x="212815" y="323085"/>
                    <a:pt x="213835" y="322512"/>
                    <a:pt x="214727" y="321747"/>
                  </a:cubicBezTo>
                  <a:lnTo>
                    <a:pt x="248571" y="291855"/>
                  </a:lnTo>
                  <a:cubicBezTo>
                    <a:pt x="250228" y="290388"/>
                    <a:pt x="251120" y="288349"/>
                    <a:pt x="251056" y="286182"/>
                  </a:cubicBezTo>
                  <a:lnTo>
                    <a:pt x="253606" y="44750"/>
                  </a:lnTo>
                  <a:cubicBezTo>
                    <a:pt x="253606" y="42009"/>
                    <a:pt x="255008" y="39523"/>
                    <a:pt x="257430" y="38185"/>
                  </a:cubicBezTo>
                  <a:lnTo>
                    <a:pt x="318298" y="963"/>
                  </a:lnTo>
                  <a:cubicBezTo>
                    <a:pt x="319445" y="326"/>
                    <a:pt x="320784" y="-57"/>
                    <a:pt x="322186" y="7"/>
                  </a:cubicBezTo>
                  <a:lnTo>
                    <a:pt x="519385" y="4022"/>
                  </a:lnTo>
                  <a:cubicBezTo>
                    <a:pt x="520597" y="4022"/>
                    <a:pt x="521807" y="4341"/>
                    <a:pt x="522891" y="4978"/>
                  </a:cubicBezTo>
                  <a:lnTo>
                    <a:pt x="543414" y="16260"/>
                  </a:lnTo>
                  <a:lnTo>
                    <a:pt x="621299" y="69543"/>
                  </a:lnTo>
                  <a:cubicBezTo>
                    <a:pt x="623593" y="70754"/>
                    <a:pt x="625060" y="73049"/>
                    <a:pt x="625251" y="75662"/>
                  </a:cubicBezTo>
                  <a:lnTo>
                    <a:pt x="639464" y="281466"/>
                  </a:lnTo>
                  <a:lnTo>
                    <a:pt x="642651" y="446159"/>
                  </a:lnTo>
                  <a:cubicBezTo>
                    <a:pt x="642714" y="449728"/>
                    <a:pt x="640229" y="452852"/>
                    <a:pt x="636723" y="453553"/>
                  </a:cubicBezTo>
                  <a:lnTo>
                    <a:pt x="575855" y="466619"/>
                  </a:lnTo>
                  <a:cubicBezTo>
                    <a:pt x="575027" y="466810"/>
                    <a:pt x="574198" y="466810"/>
                    <a:pt x="573369" y="466746"/>
                  </a:cubicBezTo>
                  <a:lnTo>
                    <a:pt x="524676" y="461137"/>
                  </a:lnTo>
                  <a:cubicBezTo>
                    <a:pt x="520851" y="460691"/>
                    <a:pt x="517983" y="457504"/>
                    <a:pt x="518047" y="453680"/>
                  </a:cubicBezTo>
                  <a:lnTo>
                    <a:pt x="518748" y="261962"/>
                  </a:lnTo>
                  <a:cubicBezTo>
                    <a:pt x="518812" y="244052"/>
                    <a:pt x="517027" y="226143"/>
                    <a:pt x="513394" y="208551"/>
                  </a:cubicBezTo>
                  <a:lnTo>
                    <a:pt x="495293" y="151444"/>
                  </a:lnTo>
                  <a:cubicBezTo>
                    <a:pt x="494528" y="147875"/>
                    <a:pt x="483884" y="135574"/>
                    <a:pt x="480187" y="135701"/>
                  </a:cubicBezTo>
                  <a:lnTo>
                    <a:pt x="441181" y="137358"/>
                  </a:lnTo>
                  <a:cubicBezTo>
                    <a:pt x="441181" y="137358"/>
                    <a:pt x="440671" y="137358"/>
                    <a:pt x="440480" y="137422"/>
                  </a:cubicBezTo>
                  <a:lnTo>
                    <a:pt x="349592" y="149468"/>
                  </a:lnTo>
                  <a:cubicBezTo>
                    <a:pt x="345896" y="149978"/>
                    <a:pt x="345386" y="160877"/>
                    <a:pt x="345386" y="164573"/>
                  </a:cubicBezTo>
                  <a:lnTo>
                    <a:pt x="346469" y="264257"/>
                  </a:lnTo>
                  <a:lnTo>
                    <a:pt x="341561" y="409448"/>
                  </a:lnTo>
                  <a:cubicBezTo>
                    <a:pt x="341561" y="410276"/>
                    <a:pt x="341371" y="411104"/>
                    <a:pt x="341052" y="411869"/>
                  </a:cubicBezTo>
                  <a:lnTo>
                    <a:pt x="321803" y="461775"/>
                  </a:lnTo>
                  <a:cubicBezTo>
                    <a:pt x="320784" y="464388"/>
                    <a:pt x="318425" y="466172"/>
                    <a:pt x="315621" y="466491"/>
                  </a:cubicBezTo>
                  <a:lnTo>
                    <a:pt x="97197" y="491093"/>
                  </a:lnTo>
                  <a:cubicBezTo>
                    <a:pt x="96433" y="491157"/>
                    <a:pt x="95668" y="491093"/>
                    <a:pt x="94903" y="491030"/>
                  </a:cubicBezTo>
                  <a:lnTo>
                    <a:pt x="44169" y="481151"/>
                  </a:lnTo>
                  <a:cubicBezTo>
                    <a:pt x="42704" y="480832"/>
                    <a:pt x="41301" y="480131"/>
                    <a:pt x="40218" y="479047"/>
                  </a:cubicBezTo>
                  <a:lnTo>
                    <a:pt x="7776" y="446159"/>
                  </a:lnTo>
                  <a:cubicBezTo>
                    <a:pt x="6437" y="444821"/>
                    <a:pt x="5673" y="443036"/>
                    <a:pt x="5609" y="441124"/>
                  </a:cubicBezTo>
                  <a:lnTo>
                    <a:pt x="0" y="89174"/>
                  </a:lnTo>
                  <a:cubicBezTo>
                    <a:pt x="0" y="86879"/>
                    <a:pt x="3059" y="79614"/>
                    <a:pt x="3059" y="79614"/>
                  </a:cubicBezTo>
                  <a:cubicBezTo>
                    <a:pt x="4398" y="74770"/>
                    <a:pt x="19694" y="23589"/>
                    <a:pt x="23710" y="23398"/>
                  </a:cubicBezTo>
                  <a:lnTo>
                    <a:pt x="92099" y="18172"/>
                  </a:lnTo>
                  <a:cubicBezTo>
                    <a:pt x="96369" y="17917"/>
                    <a:pt x="109180" y="29326"/>
                    <a:pt x="109308" y="33596"/>
                  </a:cubicBezTo>
                  <a:lnTo>
                    <a:pt x="129512" y="335323"/>
                  </a:lnTo>
                  <a:cubicBezTo>
                    <a:pt x="129576" y="340166"/>
                    <a:pt x="134229" y="343608"/>
                    <a:pt x="138945" y="3423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738C3E7C-9C7B-6F66-4CF8-EED66589A5F2}"/>
                </a:ext>
              </a:extLst>
            </p:cNvPr>
            <p:cNvSpPr/>
            <p:nvPr/>
          </p:nvSpPr>
          <p:spPr>
            <a:xfrm>
              <a:off x="11199218" y="6034059"/>
              <a:ext cx="456611" cy="423361"/>
            </a:xfrm>
            <a:custGeom>
              <a:avLst/>
              <a:gdLst>
                <a:gd name="connsiteX0" fmla="*/ 112557 w 456611"/>
                <a:gd name="connsiteY0" fmla="*/ 68158 h 423361"/>
                <a:gd name="connsiteX1" fmla="*/ 97197 w 456611"/>
                <a:gd name="connsiteY1" fmla="*/ 300986 h 423361"/>
                <a:gd name="connsiteX2" fmla="*/ 112048 w 456611"/>
                <a:gd name="connsiteY2" fmla="*/ 318003 h 423361"/>
                <a:gd name="connsiteX3" fmla="*/ 148123 w 456611"/>
                <a:gd name="connsiteY3" fmla="*/ 320553 h 423361"/>
                <a:gd name="connsiteX4" fmla="*/ 158129 w 456611"/>
                <a:gd name="connsiteY4" fmla="*/ 317876 h 423361"/>
                <a:gd name="connsiteX5" fmla="*/ 169219 w 456611"/>
                <a:gd name="connsiteY5" fmla="*/ 310482 h 423361"/>
                <a:gd name="connsiteX6" fmla="*/ 176293 w 456611"/>
                <a:gd name="connsiteY6" fmla="*/ 298309 h 423361"/>
                <a:gd name="connsiteX7" fmla="*/ 193503 w 456611"/>
                <a:gd name="connsiteY7" fmla="*/ 60637 h 423361"/>
                <a:gd name="connsiteX8" fmla="*/ 195988 w 456611"/>
                <a:gd name="connsiteY8" fmla="*/ 53180 h 423361"/>
                <a:gd name="connsiteX9" fmla="*/ 223905 w 456611"/>
                <a:gd name="connsiteY9" fmla="*/ 9266 h 423361"/>
                <a:gd name="connsiteX10" fmla="*/ 236397 w 456611"/>
                <a:gd name="connsiteY10" fmla="*/ 1873 h 423361"/>
                <a:gd name="connsiteX11" fmla="*/ 265014 w 456611"/>
                <a:gd name="connsiteY11" fmla="*/ 24 h 423361"/>
                <a:gd name="connsiteX12" fmla="*/ 268711 w 456611"/>
                <a:gd name="connsiteY12" fmla="*/ 215 h 423361"/>
                <a:gd name="connsiteX13" fmla="*/ 387069 w 456611"/>
                <a:gd name="connsiteY13" fmla="*/ 20356 h 423361"/>
                <a:gd name="connsiteX14" fmla="*/ 387961 w 456611"/>
                <a:gd name="connsiteY14" fmla="*/ 20547 h 423361"/>
                <a:gd name="connsiteX15" fmla="*/ 424035 w 456611"/>
                <a:gd name="connsiteY15" fmla="*/ 28897 h 423361"/>
                <a:gd name="connsiteX16" fmla="*/ 433723 w 456611"/>
                <a:gd name="connsiteY16" fmla="*/ 35589 h 423361"/>
                <a:gd name="connsiteX17" fmla="*/ 453864 w 456611"/>
                <a:gd name="connsiteY17" fmla="*/ 65545 h 423361"/>
                <a:gd name="connsiteX18" fmla="*/ 456478 w 456611"/>
                <a:gd name="connsiteY18" fmla="*/ 76571 h 423361"/>
                <a:gd name="connsiteX19" fmla="*/ 441818 w 456611"/>
                <a:gd name="connsiteY19" fmla="*/ 187472 h 423361"/>
                <a:gd name="connsiteX20" fmla="*/ 441690 w 456611"/>
                <a:gd name="connsiteY20" fmla="*/ 190085 h 423361"/>
                <a:gd name="connsiteX21" fmla="*/ 448064 w 456611"/>
                <a:gd name="connsiteY21" fmla="*/ 383524 h 423361"/>
                <a:gd name="connsiteX22" fmla="*/ 445833 w 456611"/>
                <a:gd name="connsiteY22" fmla="*/ 392256 h 423361"/>
                <a:gd name="connsiteX23" fmla="*/ 432258 w 456611"/>
                <a:gd name="connsiteY23" fmla="*/ 415010 h 423361"/>
                <a:gd name="connsiteX24" fmla="*/ 418746 w 456611"/>
                <a:gd name="connsiteY24" fmla="*/ 422849 h 423361"/>
                <a:gd name="connsiteX25" fmla="*/ 385029 w 456611"/>
                <a:gd name="connsiteY25" fmla="*/ 423359 h 423361"/>
                <a:gd name="connsiteX26" fmla="*/ 365335 w 456611"/>
                <a:gd name="connsiteY26" fmla="*/ 419726 h 423361"/>
                <a:gd name="connsiteX27" fmla="*/ 351058 w 456611"/>
                <a:gd name="connsiteY27" fmla="*/ 415137 h 423361"/>
                <a:gd name="connsiteX28" fmla="*/ 348508 w 456611"/>
                <a:gd name="connsiteY28" fmla="*/ 410548 h 423361"/>
                <a:gd name="connsiteX29" fmla="*/ 351504 w 456611"/>
                <a:gd name="connsiteY29" fmla="*/ 398438 h 423361"/>
                <a:gd name="connsiteX30" fmla="*/ 346979 w 456611"/>
                <a:gd name="connsiteY30" fmla="*/ 398948 h 423361"/>
                <a:gd name="connsiteX31" fmla="*/ 342518 w 456611"/>
                <a:gd name="connsiteY31" fmla="*/ 396462 h 423361"/>
                <a:gd name="connsiteX32" fmla="*/ 339012 w 456611"/>
                <a:gd name="connsiteY32" fmla="*/ 389133 h 423361"/>
                <a:gd name="connsiteX33" fmla="*/ 327539 w 456611"/>
                <a:gd name="connsiteY33" fmla="*/ 204107 h 423361"/>
                <a:gd name="connsiteX34" fmla="*/ 327539 w 456611"/>
                <a:gd name="connsiteY34" fmla="*/ 203087 h 423361"/>
                <a:gd name="connsiteX35" fmla="*/ 327539 w 456611"/>
                <a:gd name="connsiteY35" fmla="*/ 98369 h 423361"/>
                <a:gd name="connsiteX36" fmla="*/ 311287 w 456611"/>
                <a:gd name="connsiteY36" fmla="*/ 82371 h 423361"/>
                <a:gd name="connsiteX37" fmla="*/ 285856 w 456611"/>
                <a:gd name="connsiteY37" fmla="*/ 82754 h 423361"/>
                <a:gd name="connsiteX38" fmla="*/ 270113 w 456611"/>
                <a:gd name="connsiteY38" fmla="*/ 97923 h 423361"/>
                <a:gd name="connsiteX39" fmla="*/ 255709 w 456611"/>
                <a:gd name="connsiteY39" fmla="*/ 361280 h 423361"/>
                <a:gd name="connsiteX40" fmla="*/ 250482 w 456611"/>
                <a:gd name="connsiteY40" fmla="*/ 372243 h 423361"/>
                <a:gd name="connsiteX41" fmla="*/ 204975 w 456611"/>
                <a:gd name="connsiteY41" fmla="*/ 413671 h 423361"/>
                <a:gd name="connsiteX42" fmla="*/ 194012 w 456611"/>
                <a:gd name="connsiteY42" fmla="*/ 417814 h 423361"/>
                <a:gd name="connsiteX43" fmla="*/ 67751 w 456611"/>
                <a:gd name="connsiteY43" fmla="*/ 416284 h 423361"/>
                <a:gd name="connsiteX44" fmla="*/ 63736 w 456611"/>
                <a:gd name="connsiteY44" fmla="*/ 415711 h 423361"/>
                <a:gd name="connsiteX45" fmla="*/ 16507 w 456611"/>
                <a:gd name="connsiteY45" fmla="*/ 402964 h 423361"/>
                <a:gd name="connsiteX46" fmla="*/ 4653 w 456611"/>
                <a:gd name="connsiteY46" fmla="*/ 387858 h 423361"/>
                <a:gd name="connsiteX47" fmla="*/ 0 w 456611"/>
                <a:gd name="connsiteY47" fmla="*/ 181608 h 423361"/>
                <a:gd name="connsiteX48" fmla="*/ 63 w 456611"/>
                <a:gd name="connsiteY48" fmla="*/ 179760 h 423361"/>
                <a:gd name="connsiteX49" fmla="*/ 13384 w 456611"/>
                <a:gd name="connsiteY49" fmla="*/ 38266 h 423361"/>
                <a:gd name="connsiteX50" fmla="*/ 18483 w 456611"/>
                <a:gd name="connsiteY50" fmla="*/ 28004 h 423361"/>
                <a:gd name="connsiteX51" fmla="*/ 29063 w 456611"/>
                <a:gd name="connsiteY51" fmla="*/ 18253 h 423361"/>
                <a:gd name="connsiteX52" fmla="*/ 41810 w 456611"/>
                <a:gd name="connsiteY52" fmla="*/ 14110 h 423361"/>
                <a:gd name="connsiteX53" fmla="*/ 80689 w 456611"/>
                <a:gd name="connsiteY53" fmla="*/ 18762 h 423361"/>
                <a:gd name="connsiteX54" fmla="*/ 93246 w 456611"/>
                <a:gd name="connsiteY54" fmla="*/ 27813 h 423361"/>
                <a:gd name="connsiteX55" fmla="*/ 112430 w 456611"/>
                <a:gd name="connsiteY55" fmla="*/ 68285 h 4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56611" h="423361">
                  <a:moveTo>
                    <a:pt x="112557" y="68158"/>
                  </a:moveTo>
                  <a:lnTo>
                    <a:pt x="97197" y="300986"/>
                  </a:lnTo>
                  <a:cubicBezTo>
                    <a:pt x="96623" y="309781"/>
                    <a:pt x="103252" y="317366"/>
                    <a:pt x="112048" y="318003"/>
                  </a:cubicBezTo>
                  <a:lnTo>
                    <a:pt x="148123" y="320553"/>
                  </a:lnTo>
                  <a:cubicBezTo>
                    <a:pt x="151691" y="320808"/>
                    <a:pt x="155197" y="319851"/>
                    <a:pt x="158129" y="317876"/>
                  </a:cubicBezTo>
                  <a:lnTo>
                    <a:pt x="169219" y="310482"/>
                  </a:lnTo>
                  <a:cubicBezTo>
                    <a:pt x="173362" y="307742"/>
                    <a:pt x="175975" y="303216"/>
                    <a:pt x="176293" y="298309"/>
                  </a:cubicBezTo>
                  <a:lnTo>
                    <a:pt x="193503" y="60637"/>
                  </a:lnTo>
                  <a:cubicBezTo>
                    <a:pt x="193693" y="57960"/>
                    <a:pt x="194522" y="55411"/>
                    <a:pt x="195988" y="53180"/>
                  </a:cubicBezTo>
                  <a:lnTo>
                    <a:pt x="223905" y="9266"/>
                  </a:lnTo>
                  <a:cubicBezTo>
                    <a:pt x="226645" y="4932"/>
                    <a:pt x="231298" y="2191"/>
                    <a:pt x="236397" y="1873"/>
                  </a:cubicBezTo>
                  <a:lnTo>
                    <a:pt x="265014" y="24"/>
                  </a:lnTo>
                  <a:cubicBezTo>
                    <a:pt x="266225" y="-40"/>
                    <a:pt x="267500" y="24"/>
                    <a:pt x="268711" y="215"/>
                  </a:cubicBezTo>
                  <a:lnTo>
                    <a:pt x="387069" y="20356"/>
                  </a:lnTo>
                  <a:cubicBezTo>
                    <a:pt x="387069" y="20356"/>
                    <a:pt x="387706" y="20483"/>
                    <a:pt x="387961" y="20547"/>
                  </a:cubicBezTo>
                  <a:lnTo>
                    <a:pt x="424035" y="28897"/>
                  </a:lnTo>
                  <a:cubicBezTo>
                    <a:pt x="427987" y="29789"/>
                    <a:pt x="431429" y="32211"/>
                    <a:pt x="433723" y="35589"/>
                  </a:cubicBezTo>
                  <a:lnTo>
                    <a:pt x="453864" y="65545"/>
                  </a:lnTo>
                  <a:cubicBezTo>
                    <a:pt x="456031" y="68795"/>
                    <a:pt x="456987" y="72683"/>
                    <a:pt x="456478" y="76571"/>
                  </a:cubicBezTo>
                  <a:lnTo>
                    <a:pt x="441818" y="187472"/>
                  </a:lnTo>
                  <a:cubicBezTo>
                    <a:pt x="441690" y="188364"/>
                    <a:pt x="441690" y="189193"/>
                    <a:pt x="441690" y="190085"/>
                  </a:cubicBezTo>
                  <a:lnTo>
                    <a:pt x="448064" y="383524"/>
                  </a:lnTo>
                  <a:cubicBezTo>
                    <a:pt x="448192" y="386583"/>
                    <a:pt x="447363" y="389643"/>
                    <a:pt x="445833" y="392256"/>
                  </a:cubicBezTo>
                  <a:lnTo>
                    <a:pt x="432258" y="415010"/>
                  </a:lnTo>
                  <a:cubicBezTo>
                    <a:pt x="429390" y="419790"/>
                    <a:pt x="424291" y="422722"/>
                    <a:pt x="418746" y="422849"/>
                  </a:cubicBezTo>
                  <a:lnTo>
                    <a:pt x="385029" y="423359"/>
                  </a:lnTo>
                  <a:cubicBezTo>
                    <a:pt x="378974" y="423423"/>
                    <a:pt x="373238" y="422021"/>
                    <a:pt x="365335" y="419726"/>
                  </a:cubicBezTo>
                  <a:lnTo>
                    <a:pt x="351058" y="415137"/>
                  </a:lnTo>
                  <a:cubicBezTo>
                    <a:pt x="349146" y="414500"/>
                    <a:pt x="347999" y="412524"/>
                    <a:pt x="348508" y="410548"/>
                  </a:cubicBezTo>
                  <a:lnTo>
                    <a:pt x="351504" y="398438"/>
                  </a:lnTo>
                  <a:lnTo>
                    <a:pt x="346979" y="398948"/>
                  </a:lnTo>
                  <a:cubicBezTo>
                    <a:pt x="345130" y="399139"/>
                    <a:pt x="343282" y="398120"/>
                    <a:pt x="342518" y="396462"/>
                  </a:cubicBezTo>
                  <a:lnTo>
                    <a:pt x="339012" y="389133"/>
                  </a:lnTo>
                  <a:lnTo>
                    <a:pt x="327539" y="204107"/>
                  </a:lnTo>
                  <a:cubicBezTo>
                    <a:pt x="327539" y="203788"/>
                    <a:pt x="327539" y="203470"/>
                    <a:pt x="327539" y="203087"/>
                  </a:cubicBezTo>
                  <a:lnTo>
                    <a:pt x="327539" y="98369"/>
                  </a:lnTo>
                  <a:cubicBezTo>
                    <a:pt x="327539" y="89446"/>
                    <a:pt x="320210" y="82244"/>
                    <a:pt x="311287" y="82371"/>
                  </a:cubicBezTo>
                  <a:lnTo>
                    <a:pt x="285856" y="82754"/>
                  </a:lnTo>
                  <a:cubicBezTo>
                    <a:pt x="277443" y="82881"/>
                    <a:pt x="270559" y="89510"/>
                    <a:pt x="270113" y="97923"/>
                  </a:cubicBezTo>
                  <a:lnTo>
                    <a:pt x="255709" y="361280"/>
                  </a:lnTo>
                  <a:cubicBezTo>
                    <a:pt x="255454" y="365487"/>
                    <a:pt x="253605" y="369438"/>
                    <a:pt x="250482" y="372243"/>
                  </a:cubicBezTo>
                  <a:lnTo>
                    <a:pt x="204975" y="413671"/>
                  </a:lnTo>
                  <a:cubicBezTo>
                    <a:pt x="201979" y="416412"/>
                    <a:pt x="198028" y="417878"/>
                    <a:pt x="194012" y="417814"/>
                  </a:cubicBezTo>
                  <a:lnTo>
                    <a:pt x="67751" y="416284"/>
                  </a:lnTo>
                  <a:cubicBezTo>
                    <a:pt x="66412" y="416284"/>
                    <a:pt x="65074" y="416093"/>
                    <a:pt x="63736" y="415711"/>
                  </a:cubicBezTo>
                  <a:lnTo>
                    <a:pt x="16507" y="402964"/>
                  </a:lnTo>
                  <a:cubicBezTo>
                    <a:pt x="9623" y="401115"/>
                    <a:pt x="4843" y="394933"/>
                    <a:pt x="4653" y="387858"/>
                  </a:cubicBezTo>
                  <a:lnTo>
                    <a:pt x="0" y="181608"/>
                  </a:lnTo>
                  <a:cubicBezTo>
                    <a:pt x="0" y="180971"/>
                    <a:pt x="0" y="180397"/>
                    <a:pt x="63" y="179760"/>
                  </a:cubicBezTo>
                  <a:lnTo>
                    <a:pt x="13384" y="38266"/>
                  </a:lnTo>
                  <a:cubicBezTo>
                    <a:pt x="13766" y="34314"/>
                    <a:pt x="15551" y="30681"/>
                    <a:pt x="18483" y="28004"/>
                  </a:cubicBezTo>
                  <a:lnTo>
                    <a:pt x="29063" y="18253"/>
                  </a:lnTo>
                  <a:cubicBezTo>
                    <a:pt x="32505" y="15066"/>
                    <a:pt x="37158" y="13600"/>
                    <a:pt x="41810" y="14110"/>
                  </a:cubicBezTo>
                  <a:lnTo>
                    <a:pt x="80689" y="18762"/>
                  </a:lnTo>
                  <a:cubicBezTo>
                    <a:pt x="86171" y="19400"/>
                    <a:pt x="90887" y="22842"/>
                    <a:pt x="93246" y="27813"/>
                  </a:cubicBezTo>
                  <a:lnTo>
                    <a:pt x="112430" y="6828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41" name="Imagem 40">
            <a:extLst>
              <a:ext uri="{FF2B5EF4-FFF2-40B4-BE49-F238E27FC236}">
                <a16:creationId xmlns:a16="http://schemas.microsoft.com/office/drawing/2014/main" id="{EB9393B1-335D-D992-4DFF-2B54485D6B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91008" y="-72082"/>
            <a:ext cx="1801491" cy="2251864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D3F95BBD-8B65-2E90-82B8-34F5C7A3C5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9080" y="5880733"/>
            <a:ext cx="1544759" cy="803275"/>
          </a:xfrm>
          <a:prstGeom prst="rect">
            <a:avLst/>
          </a:prstGeom>
        </p:spPr>
      </p:pic>
      <p:sp>
        <p:nvSpPr>
          <p:cNvPr id="43" name="Espaço Reservado para Texto 3">
            <a:extLst>
              <a:ext uri="{FF2B5EF4-FFF2-40B4-BE49-F238E27FC236}">
                <a16:creationId xmlns:a16="http://schemas.microsoft.com/office/drawing/2014/main" id="{6D1E51F1-0895-AF3C-174D-035E37D4DA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86113" y="2309813"/>
            <a:ext cx="5910262" cy="1336069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lvl="4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3884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31B65AC-B080-4470-D5B1-0FD38BBBB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E88F45-16FD-F511-AA3F-4919F3F9B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B2D66A-A66D-0717-8F35-C42BD0490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2434C-843F-4539-A821-32B49EB26DFC}" type="datetimeFigureOut">
              <a:rPr lang="pt-BR" smtClean="0"/>
              <a:t>22/03/2025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BFA51B-2861-54E8-D3F0-27B335518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2C0F94-8F5B-1483-5A68-9C66A4E2A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311AD-00E3-4E05-81AB-44989F45D1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55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9" r:id="rId3"/>
    <p:sldLayoutId id="2147483669" r:id="rId4"/>
    <p:sldLayoutId id="2147483670" r:id="rId5"/>
    <p:sldLayoutId id="2147483656" r:id="rId6"/>
    <p:sldLayoutId id="2147483663" r:id="rId7"/>
    <p:sldLayoutId id="2147483664" r:id="rId8"/>
    <p:sldLayoutId id="2147483658" r:id="rId9"/>
    <p:sldLayoutId id="2147483665" r:id="rId10"/>
    <p:sldLayoutId id="2147483666" r:id="rId11"/>
    <p:sldLayoutId id="2147483667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CD7E7-2C53-5870-DC74-D8FD2278F01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020CA8-3D6C-D375-48F4-34F20701341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9133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Franklin Gothic Book</vt:lpstr>
      <vt:lpstr>Franklin Gothic Medium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</dc:creator>
  <cp:lastModifiedBy>ASUS</cp:lastModifiedBy>
  <cp:revision>1</cp:revision>
  <dcterms:created xsi:type="dcterms:W3CDTF">2025-03-22T19:14:48Z</dcterms:created>
  <dcterms:modified xsi:type="dcterms:W3CDTF">2025-03-22T19:15:12Z</dcterms:modified>
</cp:coreProperties>
</file>